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455" r:id="rId3"/>
    <p:sldId id="476" r:id="rId4"/>
    <p:sldId id="456" r:id="rId5"/>
    <p:sldId id="477" r:id="rId6"/>
    <p:sldId id="457" r:id="rId7"/>
    <p:sldId id="478" r:id="rId8"/>
    <p:sldId id="458" r:id="rId9"/>
    <p:sldId id="459" r:id="rId10"/>
    <p:sldId id="473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74" r:id="rId19"/>
    <p:sldId id="467" r:id="rId20"/>
    <p:sldId id="468" r:id="rId21"/>
    <p:sldId id="469" r:id="rId22"/>
    <p:sldId id="470" r:id="rId23"/>
    <p:sldId id="454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44"/>
    <p:restoredTop sz="94298" autoAdjust="0"/>
  </p:normalViewPr>
  <p:slideViewPr>
    <p:cSldViewPr snapToGrid="0" snapToObjects="1">
      <p:cViewPr varScale="1">
        <p:scale>
          <a:sx n="198" d="100"/>
          <a:sy n="198" d="100"/>
        </p:scale>
        <p:origin x="3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14:06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14924 6227 414 0,'0'0'7'0,"-6"-10"2"15,2-4 2-15,1-1 2 16,0-6 0-16,3-5 1 15,5-9 1-15,2-6 0 0,13-4-15 16,6-7 0-16,5-8 0 16,11-3 0-16,4-12 0 15,6-3 0-15,2-4 0 16,1 1 0-16,1 5 0 0,-6 2 0 16,2 18 0-16,-13 21-73 15,-3 4-12-15</inkml:trace>
  <inkml:trace contextRef="#ctx0" brushRef="#br0" timeOffset="1015.6112">15579 4691 321 0,'0'0'8'0,"0"0"4"16,0 0 3-16,0 0 4 0,-8-3 1 15,8 3 2-15,0 8 1 16,3 10 1-16,11 9-7 16,1 7-3-16,7 8-4 0,3 4-4 15,0 2-6-15,-2-3 0 16,0-10 0-16,-3-9 0 15,-13-14 0-15,-7-12 0 16,-2-17 0-16,-17-15 0 16,-5-13 0-16,-11-9 0 0,-3-8 0 15,-7-4 0-15,4 4 0 16,2 7 0-16,6 5 0 16,11 9 0-16,9 9 0 15,13 14 0-15,11 9 0 0,17 10 0 16,11 4 0-16,8 10 0 15,4 7 0-15,9 5 0 16,-8 8 0-16,1 4 0 0,-9 5 0 16,-9-1 0-16,-14 6 0 15,-11-6 0-15,-10 1 0 16,-10-8 0-16,-8 0 0 16,-7-6 0-16,-1-9 0 0,-7-9 0 15,7-9-63-15,3 1-20 16,8-4-1-16</inkml:trace>
  <inkml:trace contextRef="#ctx0" brushRef="#br0" timeOffset="1349.1806">16112 4787 330 0,'0'0'9'16,"0"0"4"-16,0 0 3 16,0 0 2-16,-11-9 1 15,3-3 0-15,-4-3 2 0,-3-2-1 16,1-6-9-16,-2-3-4 15,3 0-2-15,0-2-1 16,4 1-3-16,7 1 0 16,2 3 0-16,8 3 0 0,5 1-1 15,3-1-6-15,10 5-16 16,5 0-53-16,-2-1-4 16</inkml:trace>
  <inkml:trace contextRef="#ctx0" brushRef="#br0" timeOffset="1651.6265">16229 4293 401 0,'0'0'7'0,"-1"3"3"16,8 11 2-16,-2 4 3 15,7 9 0-15,2 2 1 16,5 1 0-16,1 5-1 0,3-6-11 15,3-5-4-15,-3-8 0 16,1-8 0-16,-6-10 0 16,-1-15 0-16,-2-3 0 15,-2 0 0-15,-4-1 0 0,1 2 0 16,2 6 0-16,-2 8 0 16,5 5 0-16,-2 11 0 15,3 4 0-15,3 4 0 16,-2-12-16-16,1 0-63 0,-1-7-2 15</inkml:trace>
  <inkml:trace contextRef="#ctx0" brushRef="#br0" timeOffset="2180.9752">16795 4063 442 0,'0'0'4'0,"0"0"0"16,-9 3 1-16,9-3-1 0,0 0 1 16,0 0 0-16,-9 0 2 15,9 0 1-15,0 0-2 16,-2-7-1-16,2 7 1 0,-3-9 0 16,3 9-2-16,-10-4-4 15,10 4 0-15,-13-5 0 16,13 5 0-16,-16-5 0 15,16 5 0-15,-14 0 0 0,14 0 0 16,-11 0 0-16,11 0 0 16,-12 11 0-16,4 1 0 15,4 4 0-15,-6 2 0 0,3 5 0 16,-1 4 0-16,1 1 0 16,2-2 0-16,4-2 0 15,-1-6 0-15,2-18 0 16,0 0 0-16,4-4 0 15,1-16 0-15,5-6 0 16,2 4 0-16,5 1-4 0,2 7 0 16,5 6-1-16,2 8-2 15,5 11 0-15,0 11 1 16,3 6 1-16,-3 2 1 0,-7 1 2 16,-2 3 1-16,-8-1 2 15,-4-4 5-15,-10 3 2 16,-2-3 1-16,-14 0-2 15,0 5 1-15,-4-1-2 0,-5-3-6 16,10 3-73-16,-4-3-7 16</inkml:trace>
  <inkml:trace contextRef="#ctx0" brushRef="#br0" timeOffset="2993.2877">16634 5242 390 0,'0'0'6'0,"13"14"3"16,0-1 3-16,1-2-1 15,-2 4 1-15,4-4 1 16,-1 0 0-16,-2-2 1 16,-13-9-5-16,2-6-4 0,-9-12-2 15,-10-4 0-15,-1-2-1 16,-4-3 0-16,0 0 0 16,0 0-2-16,4 5 1 0,3 4-1 15,6 4 0-15,7 4 1 16,2 10-1-16,1-14 0 15,9 9 0-15,4 0 0 16,4-3 1-16,6 2-2 16,3-1 2-16,2-1-1 0,4-1 0 15,4-3 0-15,-1 2 2 16,-3-5-2-16,-1-2 0 16,-6-1 0-16,-7-3 0 15,-9-4 0-15,-3 2 0 0,-7 1 0 16,-7 3 0-16,-4 2 0 15,-2 8 0-15,-2 9 0 16,1 7 0-16,10 12 0 16,-2 8 0-16,6 4 0 0,2 3 0 15,9 0 0-15,11-3 0 16,3-6 0-16,2-16 0 16,11-12-58-16,-4-3-25 0,2-4-1 15</inkml:trace>
  <inkml:trace contextRef="#ctx0" brushRef="#br0" timeOffset="3295.1619">17165 4649 410 0,'0'0'7'16,"0"0"4"-16,-5 6 3 15,5-6 1-15,-11 16 1 0,3-5 2 16,-2 7-1-16,0-1-14 15,-3 4-3-15,3-1 0 16,5 2 0-16,0-2 0 16,5-4 0-16,8 0 0 15,5-7 0-15,8 0 0 0,3-3 0 16,5 0 0-16,-3 2 0 16,-2 0-6-16,-3 3 1 15,-7 4 2-15,-3 4 3 0,-11 3 2 16,-2 4 1-16,-13-2-1 15,-7-6-7-15,5-18-62 16,-7 11-12-16</inkml:trace>
  <inkml:trace contextRef="#ctx0" brushRef="#br0" timeOffset="3477.3426">17456 4821 477 0,'0'0'1'15,"0"0"-1"-15,0 0-3 16,-8-7-13-16,2-7-55 0,3-8-4 16</inkml:trace>
  <inkml:trace contextRef="#ctx0" brushRef="#br0" timeOffset="3589.371">17310 4507 478 0,'0'0'5'0,"-12"6"0"16,12-6 1-16,-16 13 0 0,16-13-2 16,-7 12-2-16,7-12-7 15,0 0-25-15,19 0-48 16,1-10-4-16</inkml:trace>
  <inkml:trace contextRef="#ctx0" brushRef="#br0" timeOffset="3834.9799">17559 4374 453 0,'0'0'6'0,"0"-12"2"15,0 12 1-15,-7-12 2 16,7 12 0-16,-17-8 2 16,6 8-13-16,-3 0 0 0,6 15 0 15,-5 4 0-15,11 5 0 16,2 5 0-16,1 2 0 16,10 1 0-16,7-3 0 0,5 0 0 15,4-2 0-15,0-5 0 16,3-3 0-16,-4 0 0 15,-3-3 0-15,-6 2 0 16,-5-1 0-16,-7 1 0 0,-5-2 0 16,-6-4 0-16,6-12-46 15,-23 9-31-15,4-9-3 16</inkml:trace>
  <inkml:trace contextRef="#ctx0" brushRef="#br0" timeOffset="4022.8551">17673 4033 469 0,'0'0'6'0,"5"12"3"15,2 9 1-15,6 8 1 0,5 8-5 16,9 11-6-16,2 7 0 16,5 10 0-16,1-3 0 15,-2-3 0-15,0-9 0 0,-8-12 0 16,-6-2-70-16,-4-10-17 15</inkml:trace>
  <inkml:trace contextRef="#ctx0" brushRef="#br0" timeOffset="4179.5194">17709 4451 470 0,'0'0'2'15,"0"0"1"-15,2-10 2 16,8 1 0-16,9-9 0 0,5-1 0 15,10-5-3-15,7-8-14 16,-14-3-62-16,29 2-4 16</inkml:trace>
  <inkml:trace contextRef="#ctx0" brushRef="#br0" timeOffset="4889.1725">18238 4178 422 0,'0'0'5'15,"0"0"4"-15,0 0 1 16,0 0 2-16,0 0 1 16,0 0 0-16,2-8 2 0,-2 8-3 15,0-14-12-15,-2 4 0 16,-2 2 0-16,4 8 0 15,-12-17 0-15,12 17 0 0,-15-14 0 16,15 14 0-16,-16-11 0 16,16 11 0-16,-16-9 0 15,16 9 0-15,-12-6 0 16,12 6 0-16,-13 0 0 0,13 0 0 16,-10 0 0-16,10 0 0 15,-9 4 0-15,9-4 0 16,-9 15 0-16,6-7 0 15,-1 1 0-15,-5 6 0 16,6-4 0-16,-4 5 0 0,1-5 0 16,0 2 0-16,-1 0 0 15,1 1 0-15,2 1 0 16,4-1 0-16,3 2 0 16,4-1 0-16,5-3 0 0,5-3-8 15,-1-4-3-15,1-2 0 16,-2-6 1-16,0-11 2 15,-7-4 0-15,0-5 3 0,-4 0 3 16,-4 1 4-16,0 4 4 16,0 4 1-16,0 14 1 15,0 0 0-15,16 4 0 16,-6 11 0-16,1 1-3 16,7 0-4-16,-4-5-5 0,4-2-10 15,-18-9-35-15,15 0-31 16,-7-14 0-16</inkml:trace>
  <inkml:trace contextRef="#ctx0" brushRef="#br0" timeOffset="5127.1458">18456 4167 395 0,'0'0'6'0,"1"8"0"15,-1-8 0-15,0 0 0 0,9 5-2 16,-9-5-3-16,8-17 0 15,-5-5-2-15,0-9-6 16,-3-11-2-16,1-1 0 16,0 2 2-16,0 3 3 0,5 10 5 15,0 12 3-15,4 10 2 16,2 10 2-16,2 14 1 16,1 10 0-16,-1-2-9 15,4 1-65-15,-1-3-2 0</inkml:trace>
  <inkml:trace contextRef="#ctx0" brushRef="#br0" timeOffset="5359.0382">18754 3676 432 0,'0'0'7'15,"-8"0"3"-15,8 0 2 16,-17 11 2-16,10-2 0 0,-2 9 1 15,-1 6-8-15,2 3-7 16,2 8 0-16,6 3 0 16,5 4 0-16,4-4 0 15,5-1 0-15,4-10 0 0,2-13 0 16,7-2 0-16,0-19-72 16,-2-12-14-16</inkml:trace>
  <inkml:trace contextRef="#ctx0" brushRef="#br0" timeOffset="5630.4695">18977 3732 471 0,'0'0'6'0,"0"11"1"15,0-11 0-15,4 12 0 16,-4-12 0-16,15 0-1 0,-15 0-6 16,16-13 0-16,-12-9 0 15,7-2 0-15,-7-5 0 16,-4 1 0-16,0 3 0 15,-10 4 0-15,-1 5 0 16,-4 6 0-16,-1 10 0 0,-2 8 0 16,3 12 0-16,1 8 0 15,9 8 0-15,4 1 0 16,1 6 0-16,10-4 0 16,9-3 0-16,10-7 0 0,3-10 0 15,20-11-55-15,-1-8-28 16</inkml:trace>
  <inkml:trace contextRef="#ctx0" brushRef="#br0" timeOffset="6396.6713">17894 5178 378 0,'0'0'7'0,"0"0"3"0,-7 8 2 15,7 5 1-15,-1 1 3 16,7 8 1-16,6 5 2 16,4 9 0-16,9-2-6 15,1 2-6-15,3 0-7 0,-1-4 0 16,-1-6 0-16,-5-7 0 15,-9-14 0-15,-4-9 0 16,-6-21 0-16,-4-8 0 0,-9-7 0 16,2-10 0-16,-3 2-3 15,-1 2-2-15,6 7-1 16,5 13 2-16,2 13 3 16,11 13 1-16,7 13 2 0,2 11 1 15,4 4 0-15,1-4 0 16,1-1-1-16,-3-6 1 15,-3-13-2-15,-4-11 1 16,-2-10-2-16,0-12 0 16,-3-5 0-16,1 0 0 0,3 3 0 15,3 5 0-15,4 15 0 16,2 11 0-16,4 8 0 16,7 19 0-16,-2 4 0 0,0 5 0 15,1-2 0-15,-2-5-23 16,-2-9-56-16,-5-8-2 15</inkml:trace>
  <inkml:trace contextRef="#ctx0" brushRef="#br0" timeOffset="6935.0551">18715 4911 475 0,'0'0'6'0,"-9"5"0"0,9-5 2 15,-13 12 1-15,13-12-2 16,-11 9-7-16,11-9 0 16,-12 8 0-16,12-8 0 15,0 0 0-15,-1-10 0 0,1 10 0 16,-2-15 0-16,-3 6 0 16,-2-1 0-16,1 0 0 15,-5 3 0-15,3 1 0 16,8 6 0-16,-16-11 0 0,16 11 0 15,-11-4 0-15,11 4 0 16,-8 0 0-16,8 0 0 16,0 0 0-16,0 0 0 15,-12 8 0-15,12-8 0 0,-6 13 0 16,2-5 0-16,0 2 0 16,-2 4 0-16,-1 1 0 15,2-1 0-15,0 4 0 16,-1-2 0-16,0 3 0 15,1 3 0-15,3-1 0 0,2-2 0 16,0 2 0-16,4-2 0 16,5-2 0-16,2-7 0 15,6-4 0-15,0-6 0 0,2 0-4 16,5-9 0-16,-1 2 2 16,-2-4 0-16,2 4 1 15,-3-2 0-15,-5 4 1 16,0 2 1-16,-5 2 0 0,-10 1-1 15,13-7-4-15,-13-4-8 16,0-3-39-16,0 0-27 16,0 1-2-16</inkml:trace>
  <inkml:trace contextRef="#ctx0" brushRef="#br0" timeOffset="7353.0495">18689 4860 407 0,'0'0'4'0,"4"12"3"16,3-3 1-16,5 6-1 0,0 2 2 16,6 4-1-16,1 1 1 15,4 2-4-15,-4-8-9 16,3 0-30-16,-6-8-40 16,2-4-1-16</inkml:trace>
  <inkml:trace contextRef="#ctx0" brushRef="#br0" timeOffset="7667.1006">18943 4884 453 0,'0'0'3'15,"3"8"0"-15,7 1 1 16,1 0-1-16,2-3 1 15,-2 1 0-15,0-2 0 16,0-5 0-16,-11 0-2 16,0-17-1-16,-6-6 0 0,-13-3 0 15,0-4 0-15,-4-2 0 16,4 2 0-16,-1-1-1 16,6 9 1-16,8 3-1 15,6 7 1-15,0 12-1 0,16-12 1 16,6 6-2-16,0 4-5 15,6-11-19-15,-13-3-50 16,11 0-4-16</inkml:trace>
  <inkml:trace contextRef="#ctx0" brushRef="#br0" timeOffset="7871.4687">19064 4313 502 0,'0'0'4'0,"0"20"1"16,2 2-5-16,8 5 0 16,4 8 0-16,1 7 0 0,6 1 0 15,4 5 0-15,2-9 0 16,0 0 0-16,-2-11 0 16,0 0 0-16,-8 9-38 15,1-27-47-15</inkml:trace>
  <inkml:trace contextRef="#ctx0" brushRef="#br0" timeOffset="8137.4386">19273 4706 440 0,'0'0'3'0,"0"-15"-1"16,0-2 1-16,0-12 0 16,2-6 0-16,0-8 1 15,-1-3-1-15,0-4 1 0,2 6-4 16,-2 6 1-16,-1 9-1 16,3 11-2-16,-1 7-5 15,-2 11-12-15,14 21-46 16,-8-7-10-16</inkml:trace>
  <inkml:trace contextRef="#ctx0" brushRef="#br0" timeOffset="8527.2102">19352 4406 409 0,'0'0'7'0,"5"21"2"16,4-5 1-16,3 7 0 0,1-2 0 15,8 5-1-15,-1-5-5 16,7 3-30-16,-6-10-47 15,2-9-4-15</inkml:trace>
  <inkml:trace contextRef="#ctx0" brushRef="#br0" timeOffset="8842.856">19600 4403 475 0,'0'0'3'0,"0"0"0"15,0 0 1-15,0 0-1 16,0 0 1-16,8-10-3 0,3-2-2 16,-1-9-4-16,5-2-6 15,-6-4 0-15,-3-1 1 16,-6 3 2-16,-4 2 3 16,-5 7 5-16,-8 5 4 15,2 9 6-15,-5 4 4 16,6 12 1-16,6 3 0 0,2 7-4 15,6 7-11-15,1 4 0 16,10-3 0-16,4 0 0 16,6-4 0-16,0-10 0 0,7-5 0 15,-8-4-38-15,11-15-45 16,-3-12-2-16</inkml:trace>
  <inkml:trace contextRef="#ctx0" brushRef="#br0" timeOffset="9079.0946">19956 4339 451 0,'0'0'4'0,"0"0"2"0,-14-2 2 16,6-7-1-16,-4-6 1 16,-2-7 1-16,0-5 0 15,-3-5 0-15,3-1-9 0,0-3 0 16,2 2 0-16,7 0 0 15,1 2 0-15,4 8 0 16,10-1 0-16,6 4 0 16,12-2 0-16,0-12 0 15,15 5-81-15,3 0-1 0</inkml:trace>
  <inkml:trace contextRef="#ctx0" brushRef="#br0" timeOffset="78450.7533">15592 5797 144 0,'0'0'8'0,"0"0"5"16,0 0 3-16,0 0 0 16,-4 8 0-16,4-8 0 15,0 0 1-15,0 0 1 16,0 0-5-16,0 0-5 0,0 0 0 15,0 0 4-15,4 0 1 16,-4 0 2-16,0 0-1 16,0 0-1-16,0 0 0 0,0 0-1 15,0 9-2-15,0-9-5 16,-1 13-1-16,1-2-1 16,0 3-2-16,0 4-1 15,1-2 1-15,0 6-1 0,5-3 1 16,-2 4 0-16,-1-1 0 15,-2 4 0-15,0-2 2 16,0 4-1-16,-1-2 1 0,0 4 0 16,2 2-1-16,0 0 1 15,1-2-1-15,1 2 0 16,0 4-1-16,1-8 1 16,3 8 0-16,2-5-2 15,-2-1 0-15,-2 0 1 0,1 4 0 16,0 0 1-16,-3 0-1 15,-1 4 0-15,-3-2 1 16,0 3-1-16,-1 4 1 16,-4 1 1-16,-1-1-1 0,2 0 0 15,-3 1 0-15,4-2 0 16,-1 2-1-16,1 0 0 16,-3-1 0-16,4 0 0 15,1 3 1-15,0 0-1 0,1 1 0 16,-1 5 0-16,1-3-1 15,-2 3 1-15,-1 2 1 16,0 0-2-16,-2-3 1 16,2 4-1-16,-2-4 1 0,-1-1 1 15,2-3-1-15,2 0 1 16,1-4-1-16,0 2 1 16,1-3-1-16,0-1 1 0,0 2-1 15,1-1 0-15,1 5 1 16,-2-3-1-16,1 5 0 15,-1 1 1-15,0 3-2 16,0 1 0-16,0 3 0 16,1-1 0-16,3-1 0 0,2-1-1 15,-2 2 1-15,1-3 0 16,5 1 0-16,0-2 1 16,-1 1-1-16,-1-2 1 15,1 2 0-15,0 1-1 0,-1-3 0 16,1 2 0-16,1-2 0 15,0-3 0-15,-2-1 0 16,3 3 0-16,-2-4 0 16,-1 0 1-16,-1 2-1 0,-1 0 1 15,-1-2-1-15,-2 4 0 16,-1-3 1-16,-1 0-1 16,0-1 0-16,-1 0 0 0,1-3 0 15,1-1 0-15,-1-4 0 16,1-1 0-16,1-4 0 15,-1-4-1-15,0-5 1 16,-2-4-1-16,3-1 0 16,2-7 0-16,3-2 0 0,-8-10 1 15,18 7-1-15,-8-4 0 16,-1-3 1-16,2 2 0 16,-2 0 0-16,1-1 0 15,-10-1 0-15,14 7 0 0,-14-7 0 16,16 5 0-16,-6-2 0 15,3 0-1-15,5-2 1 16,2 1 0-16,4-2 0 16,-1 0 0-16,4 0 0 0,1 0 1 15,3 0-1-15,2-3 0 16,1 1 0-16,2 1 0 16,0 1 1-16,1 0-1 0,7 0 0 15,-2 0 0-15,5 0 0 16,1 3 0-16,-4 0 0 15,4 0 0-15,0 1 0 16,-1 2 0-16,-5-1 0 0,4 2 0 16,-1 2 0-16,-3 0 0 15,2 2 0-15,-2 1 0 16,0 4 0-16,3-3-1 16,-4 1 1-16,2 1 0 15,-2-3 0-15,2-1-1 0,1-5 1 16,0 1-1-16,-5-6 1 15,7 1 0-15,-7-2 0 16,5-2 0-16,-5-2 1 16,4 0-1-16,-3-2 0 0,-3 0 0 15,5 3 0-15,-2 1 0 16,-1-3 0-16,1 2 0 16,-1-1 0-16,0-1 0 0,0 0 0 15,1-2 0-15,1 2 1 16,-5-1-1-16,4-1 0 15,1-2 0-15,-3 1 0 0,-2 2 1 16,0-2-1-16,0 1 0 16,-5 2 0-16,1 1 1 15,-2 2-1-15,-3 2 0 16,-1 0 1-16,-2 0-1 16,2 2 0-16,-6 2 0 15,4-1 0-15,1-3 0 0,-4 2 0 16,-5 0 0-16,8-1 0 15,-6 3 0-15,-1-4 0 16,2 3 0-16,-4 0 1 16,-1 2-1-16,1 1 0 0,-3-3 0 15,-2 4 0-15,1-3 0 16,0 0 0-16,-3-1 0 16,4-2-1-16,-2-1 1 0,0 0 0 15,0-1 0-15,-2-3 0 16,-8 4 0-16,17-14 0 15,-17 14 0-15,11-17 1 16,-8 7-1-16,1-2 0 0,1-2 0 16,1 0 0-16,-1-3 1 15,0-3-1-15,0 0 0 16,2-4 0-16,-1 2 0 16,-1-4 1-16,1-3-1 15,-5-2 1-15,3-1-1 0,-2-2 0 16,1 1 1-16,0-4-1 15,-2 2 0-15,0-1 0 16,0-3 0-16,-1 1 0 16,0-1 0-16,2-2 0 0,-1 0-1 15,0-1 1-15,1-4 0 16,-1-1 0-16,-1 1 0 16,2-2 1-16,-2-3-1 0,0 2 1 15,0 3-1-15,0-2 1 16,-2 1-1-16,-1 0 0 15,1 0 1-15,-1 1-2 16,1-3 1-16,-2 2 0 0,1-2-1 16,-1-2 1-16,3 3 0 15,-3-3 0-15,-1 0 1 16,-1 3-1-16,1-3 1 16,-1 1-1-16,1 1 0 15,2-2 1-15,1 0 0 0,-2 0-2 16,2-1 0-16,2 0 0 15,0 0 1-15,1-2-1 16,-1 3 1-16,-1-2 0 0,-1 3 0 16,0 0 0-16,-4 0 1 15,5 0-1-15,-3-1 0 16,1 2 1-16,0-1 0 16,-2 1 0-16,4-2 0 15,-3 0-1-15,0 1 0 0,1-2 1 16,2 1-1-16,0-6 0 15,1 1-1-15,0 0 1 16,2-1 0-16,5-3-1 0,-3 1 2 16,3 1-1-16,-1 2 0 15,-3 3 1-15,2 2-1 16,0 1 1-16,-5 2-1 16,0 3 0-16,-2 2 0 15,-3-5 0-15,2 4 0 0,0 0 0 16,0 0 0-16,2-2 0 15,1 6 0-15,0 1-1 16,0 7 1-16,0 6 0 0,0 2 1 16,-2 6-1-16,-4 6 1 15,-3 5-1-15,-1 5 1 16,-5-2 1-16,-2 2-2 16,0 2 0-16,-2-1 0 0,2-1 0 15,-4-1 0-15,1-2 0 16,-2 0 0-16,-1-4 0 15,-2 3 0-15,-2-3 0 16,-1 0 0-16,-2 1 0 0,-2 1 0 16,-2-2 0-16,-1-6 0 15,-4 5 0-15,-2 0 0 16,-1-6 0-16,-1 1 0 16,-1 0 0-16,-1 0 0 15,-5-1 0-15,1 5 0 0,-2 2 0 16,-1 2 0-16,-1 4 0 15,-3 1 0-15,-4 2 0 16,1 2 0-16,-1 3 0 16,-1 0 0-16,-2 0 0 0,1-2 0 15,0-1 0-15,-4-2 0 16,2 0 0-16,4 0 0 16,-4 0 0-16,1 0 0 0,2-1 0 15,-1 1 0-15,3-3 0 16,0 3 0-16,3 0 0 15,-2 0 0-15,2 0 0 16,1 0 0-16,0 0 0 0,1 0 0 16,0 0 0-16,-2 0 0 15,4 2 0-15,0 0 0 16,-2 3 0-16,4-3 0 0,1 6 0 16,-2 0 0-16,2 1 0 15,1-2 0-15,-1 1 0 16,1-2 0-16,1 1 0 15,0-2 0-15,3-1 0 16,-2-2 0-16,8 4 0 0,-4-3 0 16,10 4-12-16,1-5-67 15,4-1-2-15</inkml:trace>
  <inkml:trace contextRef="#ctx0" brushRef="#br0" timeOffset="156955.5496">16151 10621 295 0,'0'0'12'16,"0"0"4"-16,0 5 1 15,0 5 3-15,2 11 4 16,0 12 0-16,7 16 0 0,-1 12 2 15,2 10-11-15,2 10-4 16,3 4-1-16,1 3-4 16,1-8-4-16,4-8-13 15,-9-16-64-15,7-17-5 0</inkml:trace>
  <inkml:trace contextRef="#ctx0" brushRef="#br0" timeOffset="157477.6572">16589 10606 327 0,'0'0'7'16,"0"9"3"-16,0 6 4 0,2 12 2 16,1 9 1-16,4 11 1 15,5 12-1-15,1 10 0 16,6 6-5-16,-2-3-4 15,5-3-4-15,-4-11 0 0,0-9-3 16,-3-11 1-16,-2-14-1 16,-7-12 0-16,-6-12 0 15,0-7-1-15,-8-12 0 16,-7-9-1-16,-6-8 0 0,-3 0 0 16,-4 2 0-16,0 5 1 15,-3 9 0-15,4 13 1 16,-1 12 3-16,5 19 2 0,3 15 0 15,10 12 0-15,1 4 1 16,9 2-1-16,4-7-4 16,9-4-2-16,14-14 0 15,3-13 0-15,7-13 0 0,2-17-32 16,4-18-48-16,0-6-4 16</inkml:trace>
  <inkml:trace contextRef="#ctx0" brushRef="#br0" timeOffset="157782.8273">16927 11268 427 0,'0'0'2'16,"0"0"0"-16,0 0 1 15,13-3 1-15,-2-7 0 16,1-7-1-16,2-7 1 15,1-4-2-15,0-7 0 0,-2-5-1 16,-5 2 0-16,-3 2 2 16,-4 8 2-16,-4 8 2 15,-4 10 0-15,-5 10 3 16,2 6 0-16,-1 15 1 0,3 12-8 16,1 4-3-16,6-1 0 15,1 3 0-15,11-10 0 16,6 2 0-16,4-16 0 15,-5-6-83-15,20-6-2 0</inkml:trace>
  <inkml:trace contextRef="#ctx0" brushRef="#br0" timeOffset="158463.0373">17262 10931 346 0,'0'0'7'0,"0"0"3"16,-5 18 4-16,5-3 1 15,0 6 1-15,0 7 2 16,4 6 0-16,1 7 0 0,0 0-6 16,1 2-3-16,0-6-2 15,-2-6-3-15,2-8-2 16,-3-11-1-16,-3-12-1 16,5-17-1-16,-3-10-1 0,5-7-1 15,0-3 0-15,4-1 0 16,0 3 1-16,3 9 1 15,1 14 0-15,3 12 3 16,0 15-1-16,-1 11 2 0,-1 13 0 16,1 4 0-16,-1 2-2 15,-4-7-10-15,4-16-57 16,-6 2-12-16</inkml:trace>
  <inkml:trace contextRef="#ctx0" brushRef="#br0" timeOffset="158666.5484">17621 10757 448 0,'0'8'5'16,"4"13"2"-16,-1 10 0 16,9 8 2-16,0 12 0 15,5 6 0-15,2 6 1 0,6 7-3 16,1-6-7-16,-2-11 0 15,4-4-17-15,-3-11-61 16,-2-11-4-16</inkml:trace>
  <inkml:trace contextRef="#ctx0" brushRef="#br0" timeOffset="158877.4803">17533 11111 438 0,'0'0'3'0,"0"0"3"0,7 0 1 15,10-3 2-15,1-5 0 16,12-5 0-16,9-4 0 16,4-4-3-16,13-3-15 15,-1 2-59-15,5-7-11 0</inkml:trace>
  <inkml:trace contextRef="#ctx0" brushRef="#br0" timeOffset="159266.9929">18100 11217 456 0,'0'0'4'0,"0"0"0"15,-12 6 1-15,12-6-1 16,-15 0 0-16,9-6 0 0,-1-9-1 15,3-9-3-15,0-12-4 16,2-3-2-16,0-10 1 16,0 1 0-16,-1 6 3 15,-6 6 1-15,2 12 3 0,-6 7 2 16,1 12 2-16,-1 5 0 16,2 10-1-16,4 2-4 15,7-12-9-15,0 15-28 0,9-14-43 16,9-1 0-16</inkml:trace>
  <inkml:trace contextRef="#ctx0" brushRef="#br0" timeOffset="159532.8537">18406 10826 325 0,'0'0'8'16,"0"0"5"-16,-2-16 6 0,2 16 2 15,-11-8 2-15,11 8 1 16,-21 0 0-16,6 3 2 16,-1 14-7-16,-5 11-10 15,4 2-9-15,-4 12 0 16,5 3 0-16,3 0 0 0,5 0 0 16,7-5 0-16,4-1 0 15,10-17 0-15,12-5 0 16,1-12 0-16,12-13-44 15,2-8-40-15,0-1-2 0</inkml:trace>
  <inkml:trace contextRef="#ctx0" brushRef="#br0" timeOffset="160038.8767">18703 10931 426 0,'0'0'4'0,"0"0"4"16,0 0-1-16,0 0 2 15,0 0 3-15,0-11 0 0,0 11 2 16,0-9 0-16,0 9-9 16,-4-10-5-16,4 10 0 15,-9-14 0-15,9 14 0 16,-10-16 0-16,10 16 0 0,-12-12 0 16,12 12 0-16,-12-15 0 15,12 15 0-15,-11-9 0 16,11 9 0-16,-9-6 0 15,9 6 0-15,-9-7 0 0,9 7 0 16,-8-1 0-16,8 1 0 16,0 0 0-16,-11 0 0 15,11 0 0-15,0 0 0 16,-11 8 0-16,11-8 0 16,-9 16 0-16,5-5 0 0,0 5 0 15,-3 4 0-15,2 2 0 16,-2-2 0-16,2 1 0 15,0 0 0-15,5-5 0 0,0-5 0 16,0-11 0-16,8 10 0 16,3-8 0-16,4 2 0 15,5 5-2-15,2 5 2 16,2 4 0-16,-4 6 0 0,3 3 0 16,-4-2 0-16,-6-8 2 15,0-10-2-15,-5-9 0 16,-5-20-4-16,0-14-7 15,-3-22-22-15,-11-15-45 0,9-6-3 16</inkml:trace>
  <inkml:trace contextRef="#ctx0" brushRef="#br0" timeOffset="160248.5953">18752 10471 388 0,'0'0'6'0,"0"0"2"0,0 0 0 16,0 0 2-16,0 0 0 15,13 5 0-15,-13-5 1 16,15 4 2-16,-4-1-5 15,2 7 0-15,-2 4 0 16,4 10 0-16,-4 13 0 0,5 9-1 16,-4 9-7-16,2 8 0 15,-2 3 0-15,3 4 0 16,-1-7 0-16,-1-2 0 16,4-9 0-16,-6-11 0 0,-3-5-82 15,5-6-2-15</inkml:trace>
  <inkml:trace contextRef="#ctx0" brushRef="#br0" timeOffset="161028.5903">19632 10892 406 0,'0'0'5'0,"0"0"3"0,-6-14 2 16,6 14 2-16,-11-16 1 15,3 7 0-15,-6 0 2 16,-2 2-1-16,-4 5-3 16,-5 2-7-16,-1 12-4 15,-3 6 0-15,3 6 0 0,0 6 0 16,7 0 0-16,5 3 0 15,11 0 0-15,5-4 0 16,15-1 0-16,10-6 0 16,5-4 0-16,5 1 0 0,3-3 0 15,-5 1 0-15,-3 2 0 16,-11 3 0-16,-7 2 0 16,-13 0 0-16,-2 3 0 0,-15-3 0 15,-4-6 0-15,-4-5 0 16,-3-13-13-16,4-5-66 15,8-8-3-15</inkml:trace>
  <inkml:trace contextRef="#ctx0" brushRef="#br0" timeOffset="161287.3333">19725 11145 462 0,'0'0'2'0,"0"0"1"16,0 0 0-16,9-6 1 15,2-7 0-15,-2-5 0 16,3-9 0-16,5-3 0 16,-3-6-1-16,-2-3-1 15,-2 3 0-15,-4 3 0 0,-6 11 1 16,-1 10-1-16,-8 13 1 16,-4 18 1-16,-2 14-4 15,3 8 0-15,1 5 0 0,8 5 0 16,3-4 0-16,15-2-13 15,9-14-65-15,11-10-3 16</inkml:trace>
  <inkml:trace contextRef="#ctx0" brushRef="#br0" timeOffset="161899.6943">20144 10859 275 0,'0'0'3'15,"0"0"0"-15,0 0 4 0,0 0 6 16,0 0 4-16,-4-6 4 16,4 6 2-16,0 0 4 15,0 0-3-15,0 0 1 0,0 0-7 16,0 0-2-16,0 0-5 16,0 0-4-16,0 0-2 15,0 0-2-15,0 0-1 16,0 0-1-16,0 0 0 0,0 0 0 15,-11-5 0-15,11 5 0 16,0 0-1-16,0 0 1 16,-11 0-1-16,11 0 0 0,-12 11 0 15,0 1-1-15,0 2 1 16,-2 7-1-16,-2 4 1 16,-3 5 0-16,-1 1 0 15,-1 2 0-15,6-1-1 0,0-5 0 16,5-6 0-16,7-12 0 15,3-9-2-15,6-9-1 16,10-9-1-16,8-5 0 16,3 1 0-16,2 4 1 15,2 11 1-15,-3 9 4 0,0 25 3 16,-7 16 2-16,-4 19 2 16,-7 9 1-16,-3 8 0 15,-6-1-6-15,-1-9-3 16,2-3-14-16,9-18-64 0,-6-20-4 15</inkml:trace>
  <inkml:trace contextRef="#ctx0" brushRef="#br0" timeOffset="162254.8491">20391 10887 449 0,'0'10'5'0,"-1"13"1"16,1 6 1-16,0 7 1 16,0 4 0-16,3 2 0 15,3-1-1-15,3-2-2 16,5-18-7-16,-1-17-3 15,6-13-3-15,-2-15-1 0,0-15 1 16,0-4 0-16,-3 1 3 16,0 6 6-16,-5 10 3 15,3 16 4-15,-12 10 3 16,18 24 0-16,-5 10 0 0,1 7-4 16,6 6-7-16,-2-10-14 15,6 0-64-15,2-8-4 16</inkml:trace>
  <inkml:trace contextRef="#ctx0" brushRef="#br0" timeOffset="162805.4987">20803 10976 282 0,'0'0'3'15,"0"-8"1"-15,1-5 2 0,5-2 0 16,-3-8 1-16,6-2 4 16,-4-2 7-16,-1-3 4 15,3 5 2-15,-7 5-1 16,0 8-1-16,0 12 1 0,-8 12-2 16,-3 13-3-16,4 13-6 15,2 8-3-15,1 2-9 16,4 2 0-16,9-5 0 15,9-9 0-15,5-11-2 16,14-7-40-16,2-17-38 0,-1-4-4 16</inkml:trace>
  <inkml:trace contextRef="#ctx0" brushRef="#br0" timeOffset="163181.4141">21063 10847 387 0,'0'0'7'0,"-5"18"2"15,4 4 1-15,1 5 1 16,1 2 0-16,4 4 1 15,2 1-1-15,5-1 1 16,1-9-8-16,1-10-2 0,-2-14-3 16,2-9-2-16,0-16 0 15,-2-12-2-15,1-5 1 16,2 0-1-16,0-4 1 16,2 11 2-16,-2 9 2 0,2 17 2 15,-1 9 2-15,1 25 1 16,-6 8 1-16,1 9-1 15,0 5-1-15,-4 2-6 16,7-6-39-16,-2-4-34 0,-1-12-3 16</inkml:trace>
  <inkml:trace contextRef="#ctx0" brushRef="#br0" timeOffset="163534.9969">21614 10743 406 0,'0'0'4'0,"0"0"3"16,-8-8 2-16,8 8 1 0,-18-8 2 16,10 4 0-16,-7 1 1 15,-1 3 1-15,-1 10-3 16,1 9-3-16,1 4-3 16,4 8-5-16,0 2 0 0,9 6 0 15,2 0 0-15,9-9 0 16,7-2 0-16,6-11-16 15,8-8-63-15,3-4-3 0</inkml:trace>
  <inkml:trace contextRef="#ctx0" brushRef="#br0" timeOffset="163870.8693">21768 10931 409 0,'0'0'2'0,"0"0"3"0,0 0 0 16,9-3 3-16,-9 3 1 16,22-14-2-16,-8 1 2 15,5-8 1-15,-4-6-2 0,5-4-2 16,-9-5-2-16,1-3-1 16,-5-2-1-16,-6 4 1 15,-3 1-2-15,-7 6 0 0,-5 9-1 16,0 12 0-16,-3 9-1 15,3 12 0-15,-1 18 1 16,7 10-1-16,5 10 2 16,3 5 0-16,4 3 0 0,10-5 2 15,9-2-1-15,8-6 1 16,11-11 0-16,10-13-4 16,3-13-10-16,14-8-65 15,4-13-3-15</inkml:trace>
  <inkml:trace contextRef="#ctx0" brushRef="#br0" timeOffset="173621.604">4846 15938 321 0,'0'0'4'0,"0"0"4"15,0 0 2-15,0 0 2 16,0 0 2-16,-5 11 2 16,5-11 0-16,0 17 1 0,2 3-2 15,3 2-2-15,2 7-2 16,2 6-2-16,2 6 0 16,-1 5-2-16,3 6-2 15,0-2 0-15,-1 1-2 0,1-2-2 16,-3-5 1-16,-4-4-1 15,2-6 1-15,-3-7 0 16,-2-7 0-16,-3-6 0 16,0-2 0-16,0-12 0 0,0 9-2 15,0-9 0-15,0 0 0 16,0 0 0-16,-2-12 0 16,-1 0 0-16,-4-5 0 15,3-4 0-15,0-8 0 0,-3-7 0 16,-1-7 0-16,0-2 0 15,1-3 0-15,3-1 0 16,-3-1 0-16,0 1 0 16,3 6 0-16,2 3 0 0,1 5 0 15,1 5 0-15,0 4 0 16,5 4 0-16,3 4 0 16,4 4 0-16,5 3-2 0,1 3 0 15,8 1-1-15,1 4-1 16,4 1 1-16,-1 2 0 15,-1 0 1-15,-3 5-1 16,-4 2 2-16,-5-1 0 16,-4 3 1-16,-6 3 0 15,-5 1 1-15,-2 3 0 0,-8 3 0 16,-1 3 1-16,-3 2-1 16,-3 0 0-16,0 1 0 15,0-2 0-15,3 1 0 0,1-1-1 16,5-3 0-16,5 2-1 15,2 1 0-15,10 3-1 16,6 4 1-16,3 1 0 16,7 5 1-16,1 0 0 0,-1 3 0 15,0 0 0-15,-4-4 0 16,-2-2 1-16,-7-6-3 16,2 2-22-16,5-12-51 15,-14-8-4-15</inkml:trace>
  <inkml:trace contextRef="#ctx0" brushRef="#br0" timeOffset="174170.9155">5523 16390 301 0,'0'0'5'0,"7"0"3"15,4 0 3-15,-1-8 0 16,7-7 1-16,-1-3-1 15,3-6 2-15,-4-6 1 0,1-5-5 16,-10 0-2-16,-4 0 1 16,-2 6 1-16,-8 10 1 15,-4 14 2-15,-5 9 0 0,-1 23 2 16,-3 16 0-16,7 11-1 16,-1 8-3-16,6 2-3 15,5 1-7-15,4-8 0 16,7-8 0-16,10-13 0 15,8-12 0-15,2-19-37 0,8-5-44 16,5-10-3-16</inkml:trace>
  <inkml:trace contextRef="#ctx0" brushRef="#br0" timeOffset="174686.9661">5901 16185 415 0,'0'0'5'0,"-2"23"4"16,2 7 1-16,1 13 1 0,4 8 1 16,3 8 1-16,4 7-1 15,0 8 0-15,4-5-4 16,-4-8-4-16,1-10-4 16,-3-15 0-16,-6-10 0 0,-4-16 0 15,0-10 0-15,-15-26 0 16,-4-13 0-16,-2-17 0 15,-1-8 0-15,-2-5-3 16,6-3-1-16,2 4-1 0,7 8 1 16,6 11 2-16,5 13 0 15,10 16 2-15,7 11 0 16,7 9 1-16,0 11 1 16,4 11 1-16,-1 5 0 15,-3 7 1-15,-5 1 0 0,-8 3-1 16,-6-5-3-16,-7 0 0 15,-7-8 0-15,-8-8 0 16,-6-6 0-16,-4-11-34 16,0-3-46-16,6-5-3 0</inkml:trace>
  <inkml:trace contextRef="#ctx0" brushRef="#br0" timeOffset="175050.0546">6280 15637 388 0,'0'0'9'0,"0"0"1"0,-5 4 4 16,4 11 1-16,1 9 2 16,0 11 0-16,0 11 0 15,7 15 1-15,3 12-12 0,1 8-6 16,3 1 0-16,1-2 0 15,6 2 0-15,-6-13-28 16,7 0-52-16,-1-15-4 16</inkml:trace>
  <inkml:trace contextRef="#ctx0" brushRef="#br0" timeOffset="175721.3853">6757 16247 326 0,'0'0'12'15,"0"0"5"-15,0 0 3 16,0-5 3-16,0 5 1 0,0 0 0 15,-3-11 1-15,3 11 0 16,0 0-10-16,-13-11-15 16,13 11 0-16,-11-12 0 15,11 12 0-15,-14-17 0 0,10 8 0 16,-3-2 0-16,0 0 0 16,-1-4 0-16,1 6 0 15,-1-4 0-15,2 5 0 16,6 8 0-16,-11-16 0 15,11 16 0-15,0 0 0 0,-10-8 0 16,10 8 0-16,0 0 0 16,0 0 0-16,0 0 0 15,-10-1 0-15,10 1 0 16,0 0 0-16,-11 0 0 0,11 0 0 16,0 0 0-16,-11 0 0 15,11 0 0-15,-12 7 0 16,12-7 0-16,-11 16 0 15,5-6 0-15,-2 3 0 0,0 1 0 16,3 3-3-16,-2 2 1 16,2 6-1-16,1 1 1 15,1 3 0-15,3-2 1 0,0 2-1 16,0-3 1-16,3-4 0 16,3-5 0-16,1-7 0 15,1-10 0-15,3-3-2 16,0-9 0-16,0 0 0 15,4 0 0-15,0 7 1 0,3 3-1 16,-1 4 1-16,1 10 0 16,-1 7 2-16,-1 2 1 15,0 0-2-15,-4-7-8 16,3-6-63-16,-7-6-4 0</inkml:trace>
  <inkml:trace contextRef="#ctx0" brushRef="#br0" timeOffset="176077.058">7096 16095 386 0,'0'0'7'0,"0"0"2"0,0 0 4 15,0 0 1-15,-11-8 1 16,11 8 2-16,-14-1-1 16,5 1 1-16,-2 0-6 0,1 9-5 15,0 6-6-15,0 6 0 16,3 10 0-16,1 3 0 15,4 6 0-15,2 0 0 16,6-3 0-16,7-2 0 0,3-6-2 16,8-7-17-16,0-1-57 15,1-21-5-15</inkml:trace>
  <inkml:trace contextRef="#ctx0" brushRef="#br0" timeOffset="176329.4176">7238 16308 389 0,'0'0'4'0,"0"0"3"15,0 0 2-15,14 0 2 16,-14 0 0-16,10-17 1 16,0 2 0-16,-1-2 1 0,-1-6-4 15,-1-4-3-15,-2 2-2 16,-2 1 0-16,-2 5-1 16,-1 7 0-16,0 12 1 15,-12-1 0-15,5 10-1 16,-2 16 0-16,-1 8-3 0,5 6 0 15,4 0 0-15,1 1 0 16,8-4 0-16,12-3 0 16,3-11 0-16,10-6-15 0,-5-15-64 15,13-4-2-15</inkml:trace>
  <inkml:trace contextRef="#ctx0" brushRef="#br0" timeOffset="176998.7436">7606 16166 371 0,'0'0'5'0,"0"17"4"15,0 1 1-15,0 8 1 16,2 5 1-16,1 6-1 0,6 3 1 16,-3 0-1-16,2-8-4 15,2-6-4-15,0-20-1 16,2-12-1-16,0-25 0 15,0-13-1-15,-2-11-1 0,3-3 1 16,-2 1 1-16,0 5 2 16,1 15 0-16,-3 20 3 15,5 18 0-15,-2 20 2 0,0 13 0 16,2 7 0-16,-1 0-5 16,3 1-3-16,-1-9 0 15,1-16 0-15,-2-16 0 16,1-9 0-16,3-16 0 15,-2-5 0-15,0-6 0 0,2 3 0 16,-4 6 0-16,1 12 0 16,-2 14 0-16,-3 13 0 15,4 19 0-15,-4 6 0 16,3 10 0-16,2 3 0 0,0-8 0 16,6 0-15-16,9-11-65 15,-4-17-2-15</inkml:trace>
  <inkml:trace contextRef="#ctx0" brushRef="#br0" timeOffset="177458.7672">8448 16359 376 0,'0'0'4'16,"0"0"2"-16,11-1 2 0,-1-9 0 16,0-7 1-16,5-5 0 15,-4-8 1-15,2-6 0 16,-4-4-4-16,-6-2-2 16,-3 1 1-16,-6 11 1 15,-9 15 2-15,-1 12 0 0,-2 15 1 16,-5 20 0-16,4 17 0 15,1 11-2-15,7 2-7 16,4 2 0-16,7-7 0 0,10-7 0 16,5-14 0-16,14-14 0 15,0-7-80-15,11-18-3 16</inkml:trace>
  <inkml:trace contextRef="#ctx0" brushRef="#br0" timeOffset="177982.9379">8707 16126 378 0,'0'0'6'15,"-1"12"3"-15,3 5 2 16,1 5 2-16,3 9 0 16,0 7 2-16,0 4 0 15,0 4 0-15,3-3-5 0,-2-4-3 16,-2-10-4-16,2-9-1 16,-7-20 0-16,14-2-3 15,-7-23 1-15,-2-7-2 16,2-6 1-16,3-1 0 0,2-1 0 15,-4 7 0-15,6 12 0 16,-2 14 2-16,5 12-1 16,-4 17 1-16,3 9 0 0,-3 7 0 15,1 0-1-15,-1 4-5 16,-3-10-14-16,-1-7-56 16,1-12-4-16</inkml:trace>
  <inkml:trace contextRef="#ctx0" brushRef="#br0" timeOffset="178171.2617">9139 15800 420 0,'0'0'8'16,"3"19"2"-16,-3 5 0 0,0 12 3 16,2 15 1-16,4 8 0 15,1 13 0-15,-1 6-6 16,2-2-8-16,6-3 0 15,-2-12 0-15,6-4-2 0,-6-14-77 16,2-13-4-16</inkml:trace>
  <inkml:trace contextRef="#ctx0" brushRef="#br0" timeOffset="178361.3576">9015 16344 454 0,'0'0'3'16,"0"0"0"-16,0 0 2 0,15-4 0 16,5-6 0-16,6-5 0 15,8-2 1-15,10-5-2 16,14-2-9-16,0-3-35 0,16 0-36 16,7 0-1-16</inkml:trace>
  <inkml:trace contextRef="#ctx0" brushRef="#br0" timeOffset="178946.8315">10175 15566 407 0,'0'0'5'16,"0"13"2"-16,0 5 2 16,3 11 1-16,3 11 1 0,2 11 1 15,3 15 1-15,0 9 0 16,6 7-4-16,-2 0-3 16,-1 0-1-16,0-5-1 15,-3-9-4-15,-4-12 0 16,-3-12 0-16,-2-11 0 0,-2-10 0 15,0-13 0-15,0-10 0 16,-7-4-2-16,5-10 0 16,0-5-1-16,2-1 1 0,0 0 1 15,7-1 0-15,10 4 0 16,1 6 0-16,5 5 1 16,3 6 0-16,-3 3 0 15,0 9 1-15,-6 3 0 0,-5 5 1 16,-8 2 0-16,-5-2 1 15,-13-4-2-15,-6-5-1 16,-6-11-4-16,-1 0-12 16,-5-2-45-16,3-16-18 15,2-1-2-15</inkml:trace>
  <inkml:trace contextRef="#ctx0" brushRef="#br0" timeOffset="179449.8439">10536 16148 391 0,'0'0'8'0,"0"17"1"16,0 2 1-16,0 8 1 0,1 0 1 16,4 5-1-16,3 0 1 15,1-1-1-15,2-8-6 16,3-9-3-16,3-14-3 15,1-9-1-15,0-8-1 0,2-5-1 16,-3 0 0-16,4 3-1 16,3 6-1-16,-3 7 1 15,4 10 0-15,-2 14 2 0,4 11 0 16,-1 9 0-16,1 3 4 16,-7 6 2-16,-5 4 1 15,-6 3 2-15,-4 0 3 16,-7-1 1-16,-13-2 1 15,-11-3-1-15,-9-7-1 0,-13-9-5 16,-7-11-3-16,-5-10-8 16,-7-10-27-16,1-3-45 15,7-8-3-15</inkml:trace>
  <inkml:trace contextRef="#ctx0" brushRef="#br0" timeOffset="180278.5026">11763 15538 419 0,'0'0'5'0,"0"0"1"16,-1 7 2-16,-2 9 2 0,3 9 0 15,0 9 1-15,7 15 0 16,-1 13 1-16,6 13-3 15,1 7-3-15,6 9-2 16,1-2-4-16,0-1 0 0,2-6 0 16,1-10 0-16,-4-12 0 15,-1-11 0-15,-2-9 0 16,-3-12 0-16,-7-9 0 16,-6-19 0-16,13 2 0 15,-11-12 0-15,-1-18 0 0,-1-9-2 16,2-11 0-16,0-7 1 15,2-6-1-15,3 1 0 16,3 7-1-16,2 6 1 16,2 13 0-16,3 15 2 0,4 17 1 15,0 13 2-15,0 16 1 16,0 14 0-16,-2 7 0 16,-3 8-4-16,-2 2 0 0,-5-5 0 15,3-4 0-15,-9-12 0 16,7-2-20-16,-4-16-58 15,2-8-4-15</inkml:trace>
  <inkml:trace contextRef="#ctx0" brushRef="#br0" timeOffset="180739.4925">12426 16269 412 0,'0'0'4'0,"-4"19"3"16,1-2 0-16,3 3 1 16,0 0 0-16,7-3 1 15,3-1 0-15,4-3 0 0,6-13-3 16,2-10-3-16,5-13 0 16,-1-8 0-16,-2-6-1 15,-3-4 1-15,-6-7-2 16,0 0 0-16,-9 6 1 15,-5 4-1-15,-3 6 1 0,-8 6 1 16,-3 11-1-16,-3 12 0 16,-6 6 2-16,2 15-4 15,2 8 0-15,1 0 0 0,6 8 0 16,1-4 0-16,10-1-25 16,0-4-52-16,15-7-4 15</inkml:trace>
  <inkml:trace contextRef="#ctx0" brushRef="#br0" timeOffset="181442.414">12863 16009 355 0,'-3'8'8'15,"3"10"4"-15,-1 3 2 16,0 7 0-16,1 1 0 15,1 6 1-15,3-1 0 0,1 1 0 16,5-9-8-16,-1-7-3 16,0-10-2-16,3-7 0 15,-1-5-1-15,-3-15 0 16,4-6-1-16,-3-6-1 0,-1-6 1 16,4 2-2-16,-2 2 1 15,2 5 1-15,0 14 0 16,5 10 1-16,-2 8 0 15,2 14 1-15,-1 8 0 16,3 2 1-16,-2 3-1 0,0-3-1 16,0-11 0-16,-2-7-1 15,-1-11 0-15,0-14 0 16,1-10-1-16,0-5 0 16,0-4 0-16,0 2 1 0,2 7 0 15,-2 12 2-15,1 12 0 16,-2 11 1-16,-1 17 0 15,-1 10 1-15,2 4-1 16,-5 3-1-16,8-1-9 0,-7-10-36 16,2-10-35-16,4-10-1 15</inkml:trace>
  <inkml:trace contextRef="#ctx0" brushRef="#br0" timeOffset="181946.9912">13639 16174 404 0,'0'0'3'15,"0"0"2"-15,-1 13 1 16,1-13 0-16,6 14 2 15,5-6 0-15,2-4 1 16,4-1 0-16,1-3-3 16,3-7 0-16,-2-7-2 0,-4-4 0 15,-1-6-2-15,-7-3 0 16,-5-3-1-16,-2-1 1 16,-10 0-1-16,-5 2 1 15,-4 5-1-15,0 6 1 0,-6 9 1 16,4 9-1-16,2 9 0 15,1 11 1-15,5 8-1 16,4-2-3-16,4 2-6 0,5-6-16 16,0-5-53-16,8-5-3 15</inkml:trace>
  <inkml:trace contextRef="#ctx0" brushRef="#br0" timeOffset="182303.8258">13942 15633 483 0,'0'9'3'16,"0"11"1"-16,0 10 1 16,0 9 1-16,0 8-1 15,1 14 0-15,2 4-5 16,0 7 0-16,2-3 0 15,1-4 0-15,-1-10 0 0,7-9-48 16,0-3-31-16,-1-11-5 16</inkml:trace>
  <inkml:trace contextRef="#ctx0" brushRef="#br0" timeOffset="182812.9434">14269 16131 325 0,'0'0'6'0,"0"14"2"0,2 2 2 15,5 0 1-15,-1 1 3 16,9 0 1-16,-2-1-1 15,6-5 2-15,-2-9-4 0,1-5-3 16,0-17-1-16,-4-6-3 16,-4-8 1-16,-6-5-1 15,-4-4 1-15,-2 2 0 16,-8 2 0-16,-6 7 1 16,-2 9 0-16,-5 8 0 0,2 13 1 15,1 7-8-15,0 17 0 16,4 9 0-16,0 4 0 15,6 7 0-15,4-5 0 16,6 4 0-16,0-14-29 0,11-3-50 16,5-13-2-16</inkml:trace>
  <inkml:trace contextRef="#ctx0" brushRef="#br0" timeOffset="183559.4805">14845 15993 415 0,'0'0'5'16,"0"0"3"-16,0 0 2 15,0 0-1-15,0 0 2 16,0 0 2-16,0 0-1 16,-11-7 2-16,11 7-5 0,0 0-4 15,-13-10-5-15,13 10 0 16,-13-11 0-16,13 11 0 16,-15-11 0-16,15 11 0 15,-16-9 0-15,16 9 0 0,-14-3 0 16,14 3 0-16,-15 0 0 15,15 0 0-15,-15 12 0 16,6 0 0-16,-2 3 0 16,-1 4 0-16,0 6 0 0,2 4 0 15,-2 2 0-15,4 0 0 16,5 1 0-16,3-3 0 16,1-8 0-16,10-8 0 15,4-11 0-15,5-3 0 0,2-13-2 16,1-5-1-16,3-5 0 15,-2 0 0-15,-1 6 1 16,0 9 1-16,0 12 0 16,-1 18 0-16,4 12 0 15,0 14 1-15,2 10 1 0,-3 9 0 16,1 5 0-16,-11 1-1 16,0 3 1-16,-10 0 1 15,-5-4 1-15,-13-4 0 0,-8-6 0 16,-8-8-1-16,-9-12-2 15,-3-14 0-15,-9-13-6 16,3-13-21-16,7-9-52 16,-8-16-4-16</inkml:trace>
  <inkml:trace contextRef="#ctx0" brushRef="#br0" timeOffset="184081.8571">15246 16298 352 0,'0'0'3'0,"0"0"1"0,9 9 2 15,0-9 1-15,6-4 0 16,-1-8 3-16,5-3 0 16,-1-6 1-16,-2-9-2 15,0-4-1-15,-8-1-1 16,-4-2 1-16,-4 4 2 0,-7 3 0 16,-8 6 0-16,-1 7-1 15,-6 7 0-15,-1 10 0 16,3 12-1-16,-3 12-4 0,3 5-4 15,6 5 0-15,2 4 0 16,10-3 0-16,2-4 0 16,13-5-7-16,2-15-29 15,11-9-43-15,2-9-2 0</inkml:trace>
  <inkml:trace contextRef="#ctx0" brushRef="#br0" timeOffset="184319.4914">15513 15988 409 0,'0'0'7'15,"-8"24"3"-15,3 1 2 0,0 5-1 16,0 5 1-16,4 0 1 16,1 2-1-16,0-3 0 15,11-11-6-15,4-16-3 16,4-9-2-16,-1-20-1 16,3-8 0-16,-2-2 0 0,-3-4 0 15,1 7 1-15,-5 6 1 16,0 17-2-16,-12 6 0 15,14 20 0-15,-6 9 0 16,4 3 0-16,-1 4 0 0,5-7-3 16,8-5-74-16,-1-10-4 15</inkml:trace>
  <inkml:trace contextRef="#ctx0" brushRef="#br0" timeOffset="184731.3577">15880 15911 469 0,'0'0'3'0,"0"0"2"16,0 0 1-16,0 0 0 16,0 0 0-16,-15 2 1 0,15-2-1 15,-19 17-3-15,8-2-3 16,-1 3 0-16,1 7 0 16,6 2 0-16,4 2 0 15,2 0 0-15,4 0 0 0,12 0 0 16,1-3-7-16,5-1 0 15,-1-1-2-15,-1 1 0 16,-5 3 1-16,-3 4 3 16,-7 4 0-16,-6-4 3 0,-3 3 2 15,-13-2 0-15,-7-8-6 16,-3-8-31-16,-7-9-35 16,0-8-2-16</inkml:trace>
  <inkml:trace contextRef="#ctx0" brushRef="#br0" timeOffset="185533.8789">16806 16387 375 0,'0'0'5'0,"0"0"5"16,5 15 2-16,-5-15 1 16,0 0 0-16,0 0 1 15,0 0 1-15,0-7 0 0,-3-13-4 16,-3-7-4-16,-6-5-2 16,5-1-1-16,-1 0-1 15,0 1-1-15,5 5 0 16,2 2 0-16,1 9-1 0,8 3 1 15,3 5-2-15,8 0 0 16,-1 6 0-16,7-1 0 16,2 3 0-16,2 3 0 15,3 1 0-15,-3 2 0 0,2 1-2 16,-1 0 2-16,-4 0 0 16,-1-4 0-16,-4-1 0 15,-3-2 0-15,-1-5 2 16,-3-8-2-16,-3-4-2 0,-1-4 2 15,-3-3 0-15,0 0 2 16,-6-2-2-16,-1 1 0 16,-7 8 0-16,-2 3 0 15,-7 11 0-15,-2 6 0 16,0 14 0-16,1 10 0 0,2 6 0 16,4 8 0-16,4 0 0 15,7-1 0-15,6-4 0 16,11-3 0-16,5-16-15 15,8-17-54-15,5 3-12 0</inkml:trace>
  <inkml:trace contextRef="#ctx0" brushRef="#br0" timeOffset="185908.7665">17467 16024 432 0,'0'0'6'15,"0"0"0"-15,0 0 2 16,0 0 2-16,0 0 1 0,0 0 1 16,-13 0 0-16,13 0 2 15,-16 8-14-15,9 5 0 16,-2 5 0-16,2 9 0 0,-2 6 0 16,6 6 0-16,-2 2 0 15,5-1 0-15,6-2 0 16,10-4 0-16,-1-13-19 15,-5-9-61-15,18-9-3 16</inkml:trace>
  <inkml:trace contextRef="#ctx0" brushRef="#br0" timeOffset="186216.5697">17672 16380 435 0,'0'0'0'0,"0"0"1"0,0 0 1 16,6-10-1-16,6-4 1 15,3-3 0-15,1-4 1 16,5-5-1-16,-1-3 1 16,-3-2 1-16,0 0 0 0,-7-1-1 15,-3 0 1-15,-7 5 0 16,-3-1 1-16,-10 2-1 16,-6 5 1-16,-1 1 0 15,-3 5-2-15,-2 10 1 0,0 5-1 16,-1 8 1-16,5 13 0 15,1 6 0-15,2 5-4 16,9 3 0-16,0-3 0 16,6 0 0-16,3-6 0 0,9-7-10 15,-4-10-31-15,13-8-38 16,8-5-1-16</inkml:trace>
  <inkml:trace contextRef="#ctx0" brushRef="#br0" timeOffset="186976.7512">18029 16075 369 0,'0'0'7'0,"-2"21"3"16,-1-2 1-16,3 6 0 15,0 7 1-15,0 2 0 16,0 3 0-16,4 3 0 0,2-11-7 16,-1-7-2-16,6-13-1 15,-2-9 0-15,3-16-2 16,-2-11 0-16,-1-8 0 0,4-5-1 15,-3 0-1-15,-1 3 2 16,4 12 1-16,-2 11 0 16,0 12 0-16,3 11 1 15,-1 12 1-15,3 7 0 16,0 1 1-16,2 0-1 0,1-12-3 16,-2-8 0-16,4-9 0 15,-1-11-1-15,-1-11 0 16,-1-9 0-16,-1-2-1 15,-3 1 2-15,-1 4 0 16,-4 13 2-16,-9 15 1 0,10 4 0 16,-8 19-1-16,5 11 1 15,1 7-3-15,-2 5-7 16,9-1-24-16,3-6-45 0,3-8-1 16</inkml:trace>
  <inkml:trace contextRef="#ctx0" brushRef="#br0" timeOffset="187549.183">18679 15587 415 0,'0'0'5'0,"-1"10"2"16,-1 1 2-16,-2 4 1 15,3 6 0-15,0 6 2 16,1 13 0-16,0 7 0 0,6 6-4 16,2 11-1-16,2 3-3 15,2 1-4-15,1-3 0 16,0-4 0-16,1-9 0 16,-3-9 0-16,4-13 0 15,-5-15 0-15,2-10 0 0,3-5 0 16,-4-10 0-16,2-2 0 15,-3-3 0-15,7 1 0 16,-4 1 0-16,4 7 0 0,-3 3 0 16,6 3 0-16,-2 9 0 15,-2 5 0-15,-1 4 0 16,-4 4 0-16,-1 5 0 16,-9-3 0-16,-1 2 0 0,-15-4 0 15,-3-2 0-15,-1-2 0 16,-5-6 0-16,-1-4 0 15,0-6 0-15,7 1-32 16,8-3-47-16,-1 0-3 16</inkml:trace>
  <inkml:trace contextRef="#ctx0" brushRef="#br0" timeOffset="187719.4543">19117 16397 442 0,'0'0'0'0,"-1"-9"-4"15,1-6-21-15,8-10-44 16,-4-10-2-16</inkml:trace>
  <inkml:trace contextRef="#ctx0" brushRef="#br0" timeOffset="187817.3589">19099 15972 464 0,'0'0'5'16,"-4"6"1"-16,-3 4 0 15,1 4 1-15,-5 3-1 0,5 2-3 16,0-3-10-16,6-1-37 16,1-3-32-16,10-3-2 15</inkml:trace>
  <inkml:trace contextRef="#ctx0" brushRef="#br0" timeOffset="188180.8879">19401 16373 359 0,'0'0'2'0,"-2"-7"2"0,-1-3 2 16,-1-5 0-16,2-4 3 15,1-5 1-15,0-5 1 16,1 0 2-16,0 1-2 0,0 4-1 16,2 3 0-16,4 10-1 15,-6 11-1-15,19 0-2 16,-10 12-1-16,4 8-1 15,1 3-3-15,1 1-6 16,8 2-31-16,-3-4-39 0,-1-2-1 16</inkml:trace>
  <inkml:trace contextRef="#ctx0" brushRef="#br0" timeOffset="188870.916">19995 16141 411 0,'0'0'6'0,"0"0"4"0,0 0 1 15,0 0 3-15,0 0 1 16,-12 7 2-16,12-7 1 16,0 0-9-16,-14 2-9 15,14-2 0-15,-8 0 0 0,8 0 0 16,-12-12 0-16,3 2 0 16,9 10 0-16,-13-15 0 15,4 8 0-15,9 7 0 0,-16-12 0 16,16 12 0-16,-17-7 0 15,17 7 0-15,-14-7 0 16,14 7 0-16,-11-8 0 16,11 8 0-16,-12-7 0 0,12 7 0 15,-11-4 0-15,11 4 0 16,-11 0 0-16,11 0 0 16,-9 0 0-16,9 0 0 15,-11 8 0-15,11-8 0 16,-13 13 0-16,13-13 0 0,-13 11 0 15,13-11 0-15,-15 14 0 16,15-14 0-16,-14 13 0 16,14-13 0-16,-13 17 0 15,7-6 0-15,3-1 0 0,0 2 0 16,1 2 0-16,2 1 0 16,0 0 0-16,2-2 0 15,4-3 0-15,3-4 0 0,2-5 0 16,3-2 0-16,3-10 0 15,-1-1 0-15,-1-2 0 16,2 2 0-16,-3 5 0 16,1 7 0-16,-4 4 0 0,1 13 0 15,-2 7 0-15,-1 1 0 16,-3-3 0-16,7-1-2 16,-5-11-48-16,2-10-30 15,6-18 0-15</inkml:trace>
  <inkml:trace contextRef="#ctx0" brushRef="#br0" timeOffset="189038.4015">20091 15723 466 0,'0'0'4'15,"0"13"2"-15,2 5 1 16,-1 11 1-16,3 11 0 0,0 14 1 16,3 10-6-16,1 12-3 15,3 4 0-15,3 0 0 16,0-5 0-16,4-2 0 15,-7-7-47-15,5-16-33 0,-3-14-4 16</inkml:trace>
  <inkml:trace contextRef="#ctx0" brushRef="#br0" timeOffset="189250.8782">19980 16170 460 0,'0'0'4'0,"0"0"1"16,0 0 0-16,0 0 1 0,10 0 1 16,0-2-1-16,9-1 1 15,2-1 0-15,5-4-3 16,9 3-4-16,3-7 0 16,6 5-5-16,-1-2-31 0,7 1-41 15,3 3-3-15</inkml:trace>
  <inkml:trace contextRef="#ctx0" brushRef="#br0" timeOffset="189460.9629">20625 16413 461 0,'0'0'5'16,"-10"0"-1"-16,10 0-2 15,-14-13-9-15,14-17-58 0,-1 1-7 16</inkml:trace>
  <inkml:trace contextRef="#ctx0" brushRef="#br0" timeOffset="189601.06">20542 16011 470 0,'0'0'4'0,"-15"6"0"15,4 6 2-15,0 0 0 0,4 5-1 16,-3-3-1-16,8 2 0 16,1-2-4-16,4-3-7 15,11-9-8-15,4-2-15 0,5 0-32 16,0-2-18-16,0-1-1 16</inkml:trace>
  <inkml:trace contextRef="#ctx0" brushRef="#br0" timeOffset="189896.1224">20732 16201 361 0,'0'0'8'0,"0"0"1"0,5 11 5 16,-2 0 0-16,1 1 1 16,-1 2 2-16,3 1-3 15,3 2 2-15,0 0-7 16,-2-6-4-16,7-4-2 0,-3-4-2 16,4-3 0-16,-1-7-1 15,0-7 1-15,-1-11 1 16,-8-5 0-16,0-5 1 15,-5-4 1-15,0 1 1 16,-10 3 0-16,-3 7-3 0,-4 8-2 16,-2 10 0-16,4 10 0 15,-4 18 0-15,5 9 0 16,2 6 0-16,7 3 0 0,4 0 0 16,2 1 0-16,5-7-5 15,11-4-14-15,-7-9-15 16,14-15-38-16,1 4-8 15</inkml:trace>
  <inkml:trace contextRef="#ctx0" brushRef="#br0" timeOffset="190175.3559">21130 16266 348 0,'0'0'3'0,"0"0"1"16,0 0 0-16,0 0 3 15,0 0 2-15,7-5 3 16,-5-7 1-16,6-3 3 16,-4-7-2-16,0-6 0 0,5-4 0 15,-4-1-1-15,0 1-1 16,1 6-2-16,0 3-2 16,1 10-1-16,-7 13-4 15,17 7-3-15,-8 17 0 0,1 8 0 16,0 9 0-16,0 7 0 15,3 3 0-15,-5 4-35 16,1-6-45-16,1-3-4 16</inkml:trace>
  <inkml:trace contextRef="#ctx0" brushRef="#br0" timeOffset="191708.0595">11965 16851 452 0,'0'0'4'15,"0"0"0"-15,0 0-1 0,-10 1 1 16,10-1 0-16,0 0 0 16,6 5 0-16,5-3 0 15,9 0-3-15,4 1-1 16,5-1 1-16,6 1 0 0,3-1 0 15,8-1-1-15,3-1 1 16,1 1 1-16,6 0 0 16,7-1 0-16,3 1 1 15,5 2 0-15,5 0-1 16,2-1 2-16,3 2-2 0,6-1 1 16,5-3-3-16,1 0 0 15,4-6 0-15,5-2 0 16,-1-2 0-16,3 1 0 15,-1-3 0-15,2 3 0 0,-2 3 0 16,1 1 0-16,-4 3 0 16,1 2 0-16,2-3 0 15,-1 1 0-15,3 0 0 0,1-2 0 16,-3-2 0-16,4-1 0 16,3-1 0-16,-4-1 0 15,4 1 0-15,-2 0 0 16,-1 2 0-16,-3-1 0 15,6 2 0-15,-3-5 0 0,-1 5 0 16,3-5 0-16,-2 0 0 16,1-1 0-16,-2-1 0 15,5 3 0-15,-5-2 0 16,-2 6 0-16,1-2 0 0,-7 5 0 16,6 1 0-16,-5 1 0 15,0-1 0-15,-2 1 0 16,4 0 0-16,-4 0 0 15,-1 0 0-15,3 0 0 0,-2 0 0 16,-5 0 0-16,6-1 0 16,-5-1 0-16,2-1 0 15,-2-1 0-15,3 1 0 16,-3-1 0-16,1 0 0 0,-1-2 0 16,2-1 0-16,-3 0 0 15,3 3 0-15,-1 1 0 16,-6 1 0-16,3 2 0 15,-4 0 0-15,-1 3 0 16,-3 1 0-16,0 0 0 0,-2 3 0 16,2-2 0-16,-2-1 0 15,0 0 0-15,0-1 0 16,1 0 0-16,-1 2 0 0,-1-2 0 16,1 2 0-16,-5-1 0 15,1 1 0-15,-5 5 0 16,0 0 0-16,-4 1 0 0,1-3 0 15,-4 4 0-15,-1-2 0 16,2 4 0-16,-2-3 0 16,-1-2 0-16,1-2 0 15,-3-2 0-15,0-1 0 16,2-1 0-16,-4-1 0 0,3-1 0 16,-4-1 0-16,0-3 0 15,2 0 0-15,-1-2 0 16,0-2 0-16,-1-1 0 15,0-3 0-15,-4 1 0 0,-4 7 0 16,1-3 0-16,-7 3 0 16,0 3 0-16,-8 0 0 15,0 6-84-15,-1 4-4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23:36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14569 5891 281 0,'0'0'8'15,"-8"13"3"-15,8-13-2 16,-8 16-1-16,8-16 2 16,-9 9-1-16,9-9 1 0,0 0 2 15,0 0-9-15,13-17 1 16,-3-1 1-16,11-4 0 15,-1-5 3-15,4-4-1 16,6-7 1-16,7-8-1 0,1-7 0 16,7-4 1-16,5-10-2 15,2-7-1-15,4-2 0 16,4-7 0-16,1 5-2 0,0-1-1 16,-3 11 0-16,-3-2 0 15,-6 8 0-15,0 3 0 16,-7 10 1-16,-8 4-2 15,-6 8 2-15,-3 3-1 0,-5 7 0 16,-6 6 0-16,-5 4 0 16,-2 6 0-16,-1 3-1 15,-6 8 1-15,2-13-2 16,-1 2-1-16,1 1 1 16,1-1-1-16,3-3 0 0,0-1 0 15,1-1 0-15,0 1 0 16,3-3 1-16,-1 3 0 15,3 0 0-15,1-3 0 16,-1-3 1-16,5-3-1 0,3-1 1 16,3-5-1-16,2-5 1 15,5 0 0-15,3-2 0 16,4 1-1-16,-4 2 1 0,3 0 0 16,-3 4-1-16,-4 7-4 15,-1 11-16-15,19 2-52 16,-30 8-3-16</inkml:trace>
  <inkml:trace contextRef="#ctx0" brushRef="#br0" timeOffset="1216.9881">16266 3473 371 0,'0'0'7'0,"0"0"3"15,0 0 0-15,2 10 2 0,2 12 1 16,9 10 2-16,4 11 0 15,6 11 1-15,5 2-6 16,4 4-2-16,3 1-2 16,4-5 0-16,-2-16-3 15,-4-16 0-15,-3-18-2 0,-5-19 0 16,-7-20-2-16,-3-18-2 16,-8-15-1-16,-2-12 1 15,-4-3-1-15,-1 5 0 0,-6 10 1 16,1 18 0-16,5 28 3 15,0 20 3-15,15 32 2 16,0 22-1-16,8 18 2 16,4 6 0-16,3-2-1 0,5-4-5 15,0-18-2-15,4-11-13 16,-7-22-44-16,4-18-21 16,-2-9-2-16</inkml:trace>
  <inkml:trace contextRef="#ctx0" brushRef="#br0" timeOffset="1654.2098">17176 3384 392 0,'0'0'8'0,"0"0"3"16,-11 0 3-16,2-3 2 16,-6 3 0-16,-4 0 0 15,-6 9 1-15,-2 6 0 16,-4 2-13-16,2 8-4 0,3 4 0 15,7 5 0-15,9-1 0 16,10-1 0-16,9 2 0 16,16-10 0-16,10-2 0 15,6-3 0-15,7-3 0 16,3 2 0-16,-2-1 0 0,-10 3 0 16,-7 3 0-16,-8 6 0 15,-15 4 0-15,-10 3 0 16,-5-5 0-16,-14-3 0 0,-3-14-2 15,2-7-14-15,-2-14-61 16,9-17-3-16</inkml:trace>
  <inkml:trace contextRef="#ctx0" brushRef="#br0" timeOffset="1929.3629">17394 3672 427 0,'0'0'3'0,"0"0"-1"15,0 0 1-15,6-9 0 0,-1-6 0 16,8-7 0-16,-1-7-1 16,3-4-1-16,-2-9-2 15,2 1 1-15,-4 3 1 16,-7 5 4-16,-4 13 0 0,-6 11 4 16,-10 9 1-16,-6 17 2 15,0 15 0-15,-1 6-1 16,5 7-11-16,7 4 0 15,9-5 0-15,4-5 0 16,16-10 0-16,16-10 0 0,9-16 0 16,18-22-59-16,8-1-24 15</inkml:trace>
  <inkml:trace contextRef="#ctx0" brushRef="#br0" timeOffset="2743.0043">18635 2626 398 0,'0'0'7'16,"-16"0"3"-16,0 0 2 15,-2 0 0-15,-1 2 2 16,-4-1 0-16,-6 4 1 16,-2-1 1-16,3 2-8 0,1 1-3 15,-1 2-5-15,5 3 0 16,-2 2 0-16,3 4 0 16,3 6 0-16,4 6 0 15,5 14 0-15,3 10 0 0,7 16 0 16,10 6 0-16,10 15 0 15,12 0 0-15,6 0 0 16,14-6 0-16,2-13 0 16,7-16 0-16,-2-13 0 0,3-19 0 15,-8-10 0-15,-6-14 0 16,-10-11 0-16,-8-8 0 16,-13-7 0-16,-11-4 0 0,-6-4 0 15,-17 2 0-15,-1-1 0 16,-8 6 0-16,0 5 0 15,-4 8 0-15,7 5 0 16,3 9 0-16,8 0 0 16,12 0 0-16,0 9 0 0,14-7 0 15,8-2 0-15,10-6 0 16,6-5 0-16,5-7 0 16,5-1 0-16,-3-4-16 15,5 0-30-15,-4 0-34 0,-7 7-3 16</inkml:trace>
  <inkml:trace contextRef="#ctx0" brushRef="#br0" timeOffset="2967.2904">19282 3188 347 0,'0'0'2'0,"0"0"-1"15,-10 0 1-15,10 0-3 0,-19-18-3 16,5 3 1-16,-1-1 0 15,-1 2 3-15,-2-1 3 16,3 9 3-16,-1 5 4 16,3 5 4-16,-1 13 4 0,4 1-1 15,4 4-3-15,1-5-8 16,5-7-38-16,0-10-35 16,12-3-5-16</inkml:trace>
  <inkml:trace contextRef="#ctx0" brushRef="#br0" timeOffset="3460.8498">19089 2241 405 0,'0'10'5'15,"8"12"2"-15,6 17 3 16,4 12 1-16,8 10 1 15,4 9 0-15,4 5-1 0,7 5 1 16,-3-8-5-16,-3-9-2 16,-2-17-2-16,-4-13-3 15,-4-12-1-15,-3-15-1 16,-3-6 0-16,-3-2 0 0,2-7-1 16,-2-4 1-16,2 2-1 15,2 2 1-15,0 5 2 16,2 4 0-16,0 7 1 15,-2 4 0-15,-2 9 2 0,-4 2-1 16,-5 8 1-16,-7 1 0 16,-4-2 0-16,-13 2 0 15,-5-8-2-15,-7-7-4 0,-6-14-8 16,7-20-56-16,-2 4-13 16</inkml:trace>
  <inkml:trace contextRef="#ctx0" brushRef="#br0" timeOffset="4003.9604">20052 2491 433 0,'0'0'5'15,"0"0"1"-15,-11 0 3 16,3 3 0-16,-3 4 1 0,-3 5 0 16,1 2 0-16,-2 1-1 15,4 3-3-15,3 0-4 16,7 4-2-16,1-5 2 15,10 0-4-15,8-5 1 16,2-2 1-16,5 5-1 0,0-6 1 16,3 5 1-16,-6-1-1 15,-3 1 0-15,-7 5 1 16,-7 5 1-16,-5 0-2 16,-5-2-2-16,-5 1-4 0,-5-5-6 15,4-6-11-15,-6-9-23 16,4-6-33-16,8-12-4 15</inkml:trace>
  <inkml:trace contextRef="#ctx0" brushRef="#br0" timeOffset="4262.9421">20318 2617 372 0,'0'0'7'16,"0"5"4"-16,1 7 1 0,4-2 2 15,0 5-1-15,0 0 1 16,3-3-1-16,6 0 1 15,0-8-7-15,1-4-5 16,0-10-2-16,0-7-2 0,-4-5 0 16,-5-6 1-16,-6-5 0 15,-2 1 1-15,-12-1 0 16,-6 5 3-16,-8 5 2 16,-1 7-2-16,-2 11 1 0,1 5-1 15,4 14-3-15,4 5-6 16,18 6-40-16,4 4-32 15,9-2-1-15</inkml:trace>
  <inkml:trace contextRef="#ctx0" brushRef="#br0" timeOffset="4632.9572">20602 2386 404 0,'0'0'5'0,"0"17"1"15,3-5 2-15,5 4-1 16,-1-2 1-16,2 5-1 0,2-7 1 15,0-4 0-15,-3-8-5 16,6-12-2-16,-4-5 0 16,-2-12-1-16,3-8 0 15,-3 4 0-15,0-1 0 0,2 7 1 16,2 5 0-16,-1 14 1 16,4 8 0-16,0 11 1 15,5 11 0-15,2 9 0 0,-1-1-9 16,10 3-66-16,-6 1-4 15</inkml:trace>
  <inkml:trace contextRef="#ctx0" brushRef="#br0" timeOffset="5331.7342">17966 4347 378 0,'0'0'5'16,"-2"10"2"-16,2 7 1 15,2 9 2-15,7 10 3 16,11 14 0-16,3 5 2 15,5 5-1-15,5 0-3 0,0-1-3 16,-1-13-3-16,-1-12 0 16,-6-15-3-16,-9-19-1 15,-6-16-2-15,-9-26-1 0,-1-19 1 16,-9-19-1-16,-4-11 0 16,-1-6-1-16,5 10 1 15,4 6-1-15,5 17 2 16,14 23 1-16,13 32 1 15,12 25 0-15,10 28 0 0,5 20 2 16,-1 8 1-16,2 6-1 16,0 5 0-16,-7-9-4 15,-6-6-9-15,-10-17-13 16,-10-10-51-16,-5-12-4 0</inkml:trace>
  <inkml:trace contextRef="#ctx0" brushRef="#br0" timeOffset="5505.2508">18283 4561 413 0,'0'0'5'15,"0"0"-1"-15,0 0 0 16,0 0-1-16,0 0 2 0,14 1-1 16,6-4 0-16,5-10-2 15,7-7-7-15,8-4-11 16,11 6-52-16,0-15-4 15</inkml:trace>
  <inkml:trace contextRef="#ctx0" brushRef="#br0" timeOffset="5751.0464">18810 4207 411 0,'0'0'6'16,"-8"0"1"-16,-3 9 2 16,-5 3 1-16,-3 3-1 15,3 4 0-15,-1 7 1 0,1 0-1 16,6 2-6-16,10-4-2 15,4 1-1-15,16-8-1 16,1-3-2-16,11-1 0 16,0-7-2-16,2 2 0 0,-5 0 2 15,-3 2-1-15,-7 3 1 16,-6 6 1-16,-12 3 1 16,-5 5 3-16,-13 0-2 15,-6-3-7-15,-3-10-19 0,-7-7-46 16,9-9-1-16</inkml:trace>
  <inkml:trace contextRef="#ctx0" brushRef="#br0" timeOffset="6030.7346">19024 4105 440 0,'0'0'5'16,"-6"12"1"-16,1 3 1 15,-3 2-1-15,0 1 1 0,7 3 0 16,1-2-1-16,0 2 1 16,3-7-5-16,11-3-2 15,4-3 1-15,4-2-1 0,-3 1 0 16,-1 1 0-16,-5 1 1 16,-1 4 1-16,-9 3 0 15,-3 6 0-15,-2-1 0 16,-11 4 0-16,0-4-1 0,-1 0-9 15,-4-8-34-15,4-3-36 16,6-4-3-16</inkml:trace>
  <inkml:trace contextRef="#ctx0" brushRef="#br0" timeOffset="6505.2601">19348 4204 316 0,'0'0'2'0,"0"0"2"15,17-15-1-15,-8 1 2 16,5-5-1-16,0-7 0 15,-3-4 1-15,-1-7 0 16,-6 2 4-16,-3 3 6 0,-4 8 3 16,-6 10 0-16,-5 11 0 15,0 11 1-15,2 14-1 16,8 11-1-16,4 9-5 16,3 1-6-16,13-3-5 0,8-3-3 15,8-10-10-15,-2-16-28 16,16-11-37-16,-7-6-2 15</inkml:trace>
  <inkml:trace contextRef="#ctx0" brushRef="#br0" timeOffset="7180.7963">19667 3846 186 0,'0'0'4'0,"0"0"3"15,0 0 2-15,0 0 4 16,0 0 1-16,0 0 3 16,0 0 0-16,0 0 3 0,0 0-3 15,0 0-2-15,0 10 0 16,0-10-3-16,-1 11-1 15,1-3-2-15,0 2 1 16,0 2-3-16,4 1-2 16,0 2-1-16,1-1-1 0,4 2-1 15,1-7-1-15,1-1 0 16,-2-5-1-16,4-3 0 16,-4-8-1-16,0-9-3 15,-1-8-2-15,-1-3-2 0,-4 1 3 16,4-3-2-16,-4 4 0 15,1 1 3-15,1 10 2 16,2 0 4-16,3 11 3 0,1 3 2 16,3 1-1-16,1 0 2 15,3 2-1-15,-2 1-1 16,1-3 0-16,-2 0-2 16,3 0 1-16,-3 3 0 0,3 3 1 15,2 9 0-15,-2 2 0 16,7 4 0-16,-4 1 0 15,4 4-1-15,-3-6-3 16,-3-3-4-16,-2-13-8 16,-2-8-29-16,-5-7-34 0,-4-15-2 15</inkml:trace>
  <inkml:trace contextRef="#ctx0" brushRef="#br0" timeOffset="7556.5228">20034 3216 466 0,'0'14'4'15,"7"14"1"-15,8 10 0 0,6 13 1 16,4 5 0-16,8 5-1 15,4 2 2-15,4 2-2 16,-2-13-3-16,-4-15-2 16,-4-12-2-16,-4-17-1 15,-5-8 0-15,-8-8-1 0,-4-8 0 16,-3-7-1-16,-3-2 1 16,4 3 1-16,-1 3 1 15,4 6 1-15,-4 7 1 16,9 6 2-16,-3 6 0 0,0 8 2 15,-4 2 0-15,1 3-1 16,-6-1 0-16,-4-2-3 16,-1 3-13-16,-2-10-62 15,-8-2-4-15</inkml:trace>
  <inkml:trace contextRef="#ctx0" brushRef="#br0" timeOffset="7935.156">20444 2992 426 0,'0'12'6'0,"3"9"1"15,7 11 3-15,3 7 0 16,5 10 1-16,9 8 0 15,2 4 0-15,6 2 0 0,1-5-6 16,2-10-6-16,-5-13-10 16,3-17-46-16,-2-1-24 15,-9-9 0-15</inkml:trace>
  <inkml:trace contextRef="#ctx0" brushRef="#br0" timeOffset="8220.9638">20870 3377 393 0,'0'0'7'16,"0"19"2"-16,5-5 0 0,1 3 0 16,5-1 2-16,1 3-3 15,3-8 2-15,4 1-1 16,2-9-7-16,0-3-1 16,-1-7-2-16,3-3 1 0,0 1-2 15,-1 3 1-15,3 6 1 16,2 3-1-16,3 9 1 15,-2 11 1-15,-2 5 1 16,-2 12 2-16,-5 7 2 0,-5 4 1 16,-11 9 0-16,-3 4 0 15,-12 2 0-15,-12 2-2 16,-5-2-11-16,-15 2-55 0,6-27-18 16,-9-12-1-16</inkml:trace>
  <inkml:trace contextRef="#ctx0" brushRef="#br0" timeOffset="8641.6285">21711 2584 410 0,'0'11'5'0,"0"8"3"0,7 11 1 15,7 12 1-15,4 12 1 16,5 11 1-16,6 5 1 16,3 6 0-16,1-7-6 15,0-5-4-15,-3-17-4 0,-3-5-8 16,-8-19-18-16,-6-10-49 15,0-6-5-15</inkml:trace>
  <inkml:trace contextRef="#ctx0" brushRef="#br0" timeOffset="8981.0875">21712 2934 335 0,'0'0'1'0,"0"0"1"0,18-4 1 15,-2-2 1-15,8-4 0 16,5-2 2-16,8 0 2 16,0 1 3-16,8 1 2 0,-3 1 0 15,0 6 1-15,-3 3 0 16,-5 0 1-16,-3 6-2 16,-7 6-2-16,0-5-2 15,-3 1-2-15,-2-5-3 16,0-3-2-16,-1-3-1 0,-3-6 0 15,0-3-1-15,-4-5 1 16,-7 2 0-16,-3-4 0 16,-3 6 1-16,-10 2-1 15,-5 5 1-15,-4 3-1 0,-1 3-1 16,0 3-4-16,1 3-6 16,8 3-25-16,13-9-44 15,-10 18-1-15</inkml:trace>
  <inkml:trace contextRef="#ctx0" brushRef="#br0" timeOffset="9909.4033">19908 4916 351 0,'0'0'6'0,"0"0"2"16,0 12 2-16,0-5 3 15,0 5-1-15,3 5 2 0,4 7 2 16,3 5 0-16,0 0-5 16,10 3-2-16,-1 1-2 15,1 1-2-15,2-4 0 16,-2-3-2-16,-3-4-1 16,1-6 0-16,-7-5-1 0,-1-7 0 15,-10-5-2-15,10-6 1 16,-10-9-1-16,-5-7-1 15,-3-10-1-15,-3-4 0 16,0-6-1-16,-4-4 0 0,2-1 1 16,0 5-1-16,7 2 1 15,-2 8 0-15,4 7 1 16,1 7 1-16,3 7 1 0,0 11 1 16,10 5 0-16,-1 12 0 15,8 7 2-15,3 5 0 16,3 6-1-16,0 1 0 15,3-5-1-15,-2-2 0 0,1-9 0 16,-8-13-1-16,-1-7 0 16,-5-12 0-16,2-12 1 15,-6-5-1-15,4-7 0 16,1 4 0-16,-2 0 0 16,6 5 0-16,0 13 1 0,5 7-1 15,0 7 0-15,2 10 1 16,-3 4-1-16,0 5 0 15,0-2-8-15,-4 5-45 16,-1-14-22-16,1-6-2 0</inkml:trace>
  <inkml:trace contextRef="#ctx0" brushRef="#br0" timeOffset="10473.0284">20720 4649 477 0,'0'0'4'16,"-6"8"0"-16,6-8 1 0,-10 11 0 15,10-11 0-15,-12 13 0 16,12-13-1-16,-9 7-2 16,9-7-2-16,0 0 0 15,-7-12 0-15,5 3 0 0,-2 1 0 16,-2-4 0-16,1 2 0 15,0 1 0-15,5 9 0 16,-12-15 0-16,12 15 0 16,0 0 0-16,-10-9 0 0,10 9 0 15,0 0 0-15,0 0 0 16,0 0 0-16,0 0 0 16,0 0 0-16,0 0 0 15,0 0 0-15,-8 7 0 0,4 2 0 16,0 2 0-16,-1-2 0 15,-3 6 0-15,2-2 0 16,-1 1 0-16,3-1 0 16,-4 1 0-16,3-2-3 0,4 1 0 15,1 4-1-15,0 3-1 16,12 1 0-16,-2-2 0 16,2 0 0-16,3-3 0 15,3-6 1-15,-2-7 1 0,-1-6 0 16,-3-15 2-16,-7-9-1 15,-2-3 2-15,-3-2-2 16,1-2 0-16,-1 5 0 16,1 10 1-16,4 9 0 0,-5 10 0 15,16 2-1-15,-1 7-6 16,-1 4-10-16,2-6-37 16,1 3-15-16,-3-10-8 15</inkml:trace>
  <inkml:trace contextRef="#ctx0" brushRef="#br0" timeOffset="10646.7903">20682 4132 422 0,'0'0'7'0,"0"0"2"0,1 9 3 15,8 13 0-15,6 7 1 16,2 15-1-16,7 8 1 16,6 6-2-16,6 5-11 15,2 1 0-15,1-5 0 0,-1-11 0 16,-1-5-7-16,-6-14-36 15,-2-10-37-15,-6-11-1 16</inkml:trace>
  <inkml:trace contextRef="#ctx0" brushRef="#br0" timeOffset="10899.1741">21059 4558 449 0,'0'0'1'16,"0"0"-1"-16,0-12 0 16,0-2 1-16,0-4 0 15,4-4 0-15,-2-2 1 16,2 2-1-16,3-3 1 0,-1 9 0 16,-1 7 0-16,-5 9 0 15,18 2-1-15,-7 12 0 16,0 1-2-16,5 1-5 0,-4-2-15 15,2-1-52-15,-1-2-3 16</inkml:trace>
  <inkml:trace contextRef="#ctx0" brushRef="#br0" timeOffset="11164.7919">21261 4529 416 0,'0'0'1'15,"0"0"1"-15,0-5 1 16,0-8 0-16,1-6 0 15,1-2 1-15,0-4 0 0,-1-7 0 16,0 0 0-16,-1-3-2 16,0 5 0-16,-5 4 2 15,-4 6 1-15,0 7 1 16,1 8-1-16,8 5 2 16,-16 6 0-16,11 12-1 0,5 5 0 15,0 5-1-15,8 1-2 16,5 0-1-16,6-3-2 15,8-8-2-15,7-6-4 16,3-12-10-16,12-8-60 0,7-9-4 16</inkml:trace>
  <inkml:trace contextRef="#ctx0" brushRef="#br0" timeOffset="11610.8648">21940 3735 370 0,'0'0'7'0,"-1"8"4"15,5 8 2-15,7 12 2 16,3 7 2-16,7 13 1 16,6 7 0-16,4 8 0 15,7-2-6-15,-4 0-3 0,1-9-6 16,-3-9-3-16,-6-12 0 16,-2-10-11-16,-11-14-19 15,-13-7-48-15,0 0-2 0</inkml:trace>
  <inkml:trace contextRef="#ctx0" brushRef="#br0" timeOffset="12029.6254">21991 4153 447 0,'0'0'0'0,"0"0"0"16,7-3 1-16,3-6-1 0,5-2 1 15,2-8-2-15,5-7-2 16,2-9-4-16,-1-6-5 16,-3-10-3-16,-5-10-2 0,-9-2-1 15,-6-3 2-15,-4 8 7 16,-10 3 10-16,2 9 6 16,-3 10 7-16,3 18 4 15,12 18 0-15,-4 22 2 0,10 19-3 16,17 7-4-16,3 8-6 15,5 2-4-15,2-1 0 16,4-8-1-16,1-10-1 16,-1-14-1-16,-6-17-1 15,-2-8 0-15,-5-10 0 0,-4-7 1 16,-1-4-1-16,-3 3 3 16,-5 1 1-16,0 9 0 15,-1 8 2-15,2 2-1 16,1 9 1-16,1 5-2 0,4 6-4 15,-2-9-11-15,6-3-62 16,0-1-4-16</inkml:trace>
  <inkml:trace contextRef="#ctx0" brushRef="#br0" timeOffset="12149.6304">22805 3985 468 0,'0'0'1'16,"-7"2"-1"-16,7-2-5 15,-10-12-21-15,10-5-47 0,-7-8-2 16</inkml:trace>
  <inkml:trace contextRef="#ctx0" brushRef="#br0" timeOffset="12257.5574">22639 3623 418 0,'0'0'7'0,"-4"4"3"16,4-4 0-16,-11 21 0 0,9-6 0 16,-2-1-2-16,3-1-5 15,1 3-6-15,0-16-21 16,15 6-51-16,7-6-3 15</inkml:trace>
  <inkml:trace contextRef="#ctx0" brushRef="#br0" timeOffset="12520.7124">22922 3485 459 0,'0'0'4'16,"-6"-2"1"-16,6 2 3 16,-16 0 0-16,4 2 0 15,0 4 1-15,-1 3-1 16,-1 1-6-16,6 5-2 0,3 0 0 15,5 0 0-15,0 2 0 16,12-4 0-16,5-1 0 16,5 0 0-16,3-3-2 0,2-3-2 15,1 5 1-15,-2-1 1 16,-2 5 1-16,-9 4 3 16,-1 3 2-16,-11 7 0 15,-3 3-2-15,-8 1-2 0,-5 1 0 16,2 0 0-16,-11-11-38 15,7-7-40-15,-4-5-5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33:55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6193 14038 362 0,'0'0'4'0,"0"0"0"16,0 0 0-16,0 0 1 15,6-5 1-15,-6 5-1 0,17-10 2 16,-7 3 2-16,4 0-2 16,5-2 1-16,5 3 1 15,5-1 2-15,5 2 0 16,7 0 0-16,7 0-1 0,6 1-2 15,10-1-1-15,4 1-2 16,9-1-1-16,9 1-1 16,8 0-2-16,8 1 0 15,8 3 0-15,12 0 0 0,7 0 1 16,8 0 0-16,8 5 1 16,11 0-3-16,8-3 0 15,4 1 0-15,11-3 0 16,6-1 0-16,6-6 0 15,12-3 0-15,2-4 0 0,-1 2 0 16,5-2 0-16,2-4 0 16,-4 1 0-16,3 3 0 15,-8-4 0-15,-5 4 0 0,-8 0 0 16,-4 2 0-16,-15-2 0 16,-9-3 0-16,-7 5 0 15,-19-8 0-15,-2-3-76 16,-16 3-10-16</inkml:trace>
  <inkml:trace contextRef="#ctx0" brushRef="#br0" timeOffset="1014.7738">12397 13539 369 0,'0'0'5'0,"0"0"2"15,0 0 3-15,10 1 0 0,-8-5 2 16,-2-12 0-16,0-11 1 16,-6-11 0-16,-9-13-4 15,-6-13-3-15,-5-11 0 16,-4-6-3-16,-1 3-2 0,3 10 0 16,4 10 1-16,8 20 2 15,16 23-1-15,9 20 1 16,20 24 0-16,9 17 0 0,15 5 2 15,3 2-2-15,1-2-1 16,-2-5-3-16,-6-17 0 16,-11-8 0-16,-10-15 0 15,-15-8 0-15,-10-16 0 16,-9-9 0-16,-15-14 0 0,-13-13 0 16,-4-13 0-16,-3-8 0 15,-4 0 0-15,11 4 0 16,3 2 0-16,23 16-76 15,9 18-9-15</inkml:trace>
  <inkml:trace contextRef="#ctx0" brushRef="#br0" timeOffset="1693.8902">12912 13047 296 0,'0'0'7'0,"0"0"5"16,9 11 2-16,1-9 0 15,-10-2 2-15,17-2 1 0,-6-10 1 16,-1-8-1-16,-5-9-8 16,2-5-3-16,-7-6-1 15,-2 1 2-15,-6 3-1 0,-8 2 2 16,1 9 2-16,-7 8 0 16,1 14 1-16,1 7 0 15,0 21 1-15,5 4-7 16,5 8-5-16,7 4 0 15,3 2 0-15,5-6 0 0,10-10 0 16,7-6 0-16,3-14 0 16,10-6 0-16,-4-3-42 15,7-11-40-15,1 2-2 16</inkml:trace>
  <inkml:trace contextRef="#ctx0" brushRef="#br0" timeOffset="2031.0045">13207 12850 398 0,'0'0'4'16,"0"0"3"-16,1 14 0 0,-1-14-1 15,13 3 1-15,-6-4 0 16,4-8 0-16,1-4 0 15,0-10-3-15,-2-9-3 16,-3-7 0-16,-5 1 0 0,-2 1 2 16,-7 3 1-16,-3 8 2 15,-3 8 0-15,0 12 2 16,-2 8 0-16,8 20 0 16,3 9 0-16,4 7-5 0,11 1-3 15,5 0 0-15,8-7 0 16,2-10 0-16,6-11 0 15,-6-19-12-15,1-15-68 16,-3-13-2-16</inkml:trace>
  <inkml:trace contextRef="#ctx0" brushRef="#br0" timeOffset="2358.4941">13356 12028 410 0,'0'8'8'16,"9"15"2"-16,3 10 4 15,4 14 0-15,6 11 1 16,7 9 0-16,4 4 1 16,6 4-7-16,1-6-9 0,-3-10 0 15,-3-9 0-15,-7-16 0 16,-7-10 0-16,-3-7 0 16,-17-17 0-16,9 5 0 0,-9-5 0 15,-18-20 0-15,-3 4 0 16,-5-1 0-16,-3 1 0 15,-4 5 0-15,1 3 0 16,3 8 0-16,5 14 0 0,6 7 0 16,9 3 0-16,4 5 0 15,7-6 0-15,10-5 0 16,11-6 0-16,1-12 0 16,11-9-3-16,18-19-78 0,-14-8-3 15</inkml:trace>
  <inkml:trace contextRef="#ctx0" brushRef="#br0" timeOffset="3038.4908">14082 11275 356 0,'0'8'9'0,"2"10"4"16,9 14 3-16,5 11 0 15,6 14 2-15,7 10 2 16,5 8 0-16,7 10 1 16,4-2-7-16,2-5-6 0,-3-5-8 15,-3-11 0-15,-4-8 0 16,-6-10 0-16,-4-10 0 16,-7-8 0-16,-5-9 0 15,-3-5 0-15,-12-12 0 0,7-7 0 16,-7-10 0-16,-2-8 0 15,-3-5 0-15,-3-6 0 16,1-6 0-16,2 0 0 16,1 4 0-16,4 4 0 0,7 8 0 15,7 6 0-15,1 8 0 16,9 10 0-16,0 8 0 16,4 9 0-16,0 10 0 15,2 2 0-15,-2 6 0 0,0-4 0 16,-4-1 0-16,-2-4 0 15,0-10-2-15,1-8-46 16,-2-3-34-16,-4-3-2 16</inkml:trace>
  <inkml:trace contextRef="#ctx0" brushRef="#br0" timeOffset="3167.3438">15040 11944 435 0,'0'0'1'15,"0"0"-2"-15,0 0-5 0,0-11-26 16,0-1-39-16,-4-8-3 16</inkml:trace>
  <inkml:trace contextRef="#ctx0" brushRef="#br0" timeOffset="3278.8508">14903 11604 444 0,'0'0'6'0,"-15"3"0"16,8 5 1-16,-4 0 0 15,0 4 0-15,2 0 0 16,3-2-3-16,6-10-6 15,0 0-29-15,23 2-45 0,-6-9-4 16</inkml:trace>
  <inkml:trace contextRef="#ctx0" brushRef="#br0" timeOffset="3819.9977">15181 11451 289 0,'0'0'11'15,"0"0"5"-15,0 0 5 16,0 0 2-16,-4-8 5 0,4 8-1 16,0 0 0-16,0 0 2 15,0 0-10-15,-10 0-6 16,10 0-5-16,0 0-8 16,-8 8 0-16,8-8 0 0,0 0 0 15,-8 12 0-15,8-12 0 16,0 0 0-16,-9 10 0 15,9-10 0-15,0 0 0 16,-13 14 0-16,13-14 0 0,-6 13 0 16,0-4 0-16,1 3 0 15,-1 0 0-15,0 2 0 16,-3 4 0-16,2 4 0 16,0 1 0-16,2 2 0 0,2-3 0 15,3 0 0-15,0-5 0 16,6-3 0-16,5-12 0 15,0-2 0-15,5-11 0 16,0-10 0-16,-1-3 0 0,1-6 0 16,1 0 0-16,2 2 0 15,2 3 0-15,6 8 0 16,1 12 0-16,7 5 0 0,2 17 0 16,1 10 0-16,4 6 0 15,-3 10 0-15,-2 6 0 16,-7 4 0-16,-8 4 0 15,-7 3 0-15,-10-2 0 16,-6 0 0-16,-10 0 0 0,-8-9 0 16,-4-7 0-16,-1-7-7 15,8-14-75-15,-13-11-2 16</inkml:trace>
  <inkml:trace contextRef="#ctx0" brushRef="#br0" timeOffset="4344.1442">15146 10872 399 0,'0'0'6'0,"10"22"2"16,1 3 3-16,8 11 1 16,4 18 1-16,10 10 1 0,4 14 1 15,4 11 1-15,2-1-6 16,-4-4-3-16,-3-9-7 16,-1-15 0-16,-5-18 0 0,-3-19 0 15,-9-20 0-15,1-14 0 16,-2-16 0-16,0-6 0 15,1 0 0-15,1 2 0 16,2 5 0-16,3 12 0 0,0 10 0 16,3 10 0-16,-1 9 0 15,-1 3 0-15,0 4-3 16,-7-8-10-16,1-14-61 16,-5 3-7-16</inkml:trace>
  <inkml:trace contextRef="#ctx0" brushRef="#br0" timeOffset="4575.119">15609 10778 478 0,'0'12'4'0,"7"12"2"0,6 15 0 16,6 12 1-16,7 14 1 15,9 6-6-15,3 6-2 16,8 6 0-16,0-11 0 16,3-9 0-16,-8-18 0 0,2-7-3 15,-11-5-78-15,-4-23-4 16</inkml:trace>
  <inkml:trace contextRef="#ctx0" brushRef="#br0" timeOffset="4970.289">16064 11186 453 0,'0'0'4'16,"0"0"1"-16,-4 20 1 15,4-4 0-15,4 5 1 16,2 2-1-16,9 0 1 0,-2 2-1 15,9-4-3-15,-1-6-1 16,0-13-1-16,2-2-1 16,-4-15 0-16,0-5-1 15,-3-8 0-15,2-1-2 0,-2 0-2 16,2 6-1-16,5 7-3 16,2 10 0-16,5 7 1 15,4 17 3-15,-2 8 3 0,2 15 5 16,-4 5 3-16,0 12 4 15,-10 5 3-15,-6 5 1 16,-9 0-6-16,-5 4-8 16,-8-7 0-16,-11-4 0 15,-7-9 0-15,-9-13 0 0,0-13 0 16,-10-19-16-16,-2-7-68 16,1-13-3-16</inkml:trace>
  <inkml:trace contextRef="#ctx0" brushRef="#br0" timeOffset="5492.117">17047 10822 306 0,'0'0'5'0,"0"0"2"0,13-8 5 16,-11-4 1-16,5-2 4 15,-3 1 6-15,-4-2 0 16,0-1 3-16,-10 2-3 0,3 11-2 15,-11 3-3-15,3 15-1 16,-1 8-17-16,1 11 0 16,7 6 0-16,3-1 0 15,5 2 0-15,12-5 0 0,6-6 0 16,7-12 0-16,8-12 0 16,3-12 0-16,8-12-2 15,-3-2-79-15,3-17-3 16</inkml:trace>
  <inkml:trace contextRef="#ctx0" brushRef="#br0" timeOffset="5736.2106">17528 10802 349 0,'0'0'5'0,"-12"-16"1"16,-2-5 2-16,-6-9 0 16,-7-8 1-16,-3-11-1 15,-2-5 0-15,-6-6-2 16,7 1-3-16,4 2-4 0,9 11-6 16,7 3-11-16,11 11-43 15,11 17-10-15</inkml:trace>
  <inkml:trace contextRef="#ctx0" brushRef="#br0" timeOffset="5988.3702">17877 10757 431 0,'0'0'5'0,"-13"-3"0"16,-2-9 0-16,-8-10 2 0,-8-11 1 15,-7-14 0-15,-10-13-1 16,-7-13 1-16,0-11-4 15,0-4 0-15,8-1-1 16,4 4 0-16,11 7-1 0,12 9 0 16,9 12 0-16,11 12 1 15,13 12-1-15,13 9 0 16,9 9-2-16,4 8-5 0,10 7-5 16,-1 9-15-16,4 10-52 15,-4 8-4-15</inkml:trace>
  <inkml:trace contextRef="#ctx0" brushRef="#br0" timeOffset="6223.7411">17368 10639 427 0,'0'0'4'16,"0"0"1"-16,-9 4 0 15,9-4 1-15,0 0 1 16,8-4 0-16,4-9 1 16,6-4 0-16,12-7-3 0,9-8 0 15,9-3-2-15,5-8-4 16,11 0-12-16,4 4-46 16,7-6-20-16,3 6-1 15</inkml:trace>
  <inkml:trace contextRef="#ctx0" brushRef="#br0" timeOffset="6768.8031">18215 10589 443 0,'0'0'4'15,"0"0"0"-15,-8 5-1 16,8-5 0-16,-16-15-4 16,8-8-6-16,-6-7-8 15,-2-7-2-15,-2-12-4 16,-3-2 6-16,0 7 11 0,-2 8 4 15,1 12 7-15,-2 8 6 16,4 15 9-16,6 3 1 16,4 15 2-16,7 0-8 15,2-3-11-15,10-6-7 0,4-8-7 16,11-2-11-16,4-15-11 16,6 0-4-16,-1-8-2 15,2 3 5-15,-3 1 8 0,0-3 11 16,-4 8 11-16,-7 2 18 15,1 10 15-15,-15-5 4 16,7 9 3-16,-14 0-5 16,0 6-4-16,-6 9-8 0,-3 7-16 15,-4 7-6-15,2 5 0 16,2 4 0-16,5 2 0 16,4-3 0-16,5-5 0 0,13-8 0 15,8-12 0-15,7-10 0 16,1-16 0-16,-5-8-79 15,8-9-7-15</inkml:trace>
  <inkml:trace contextRef="#ctx0" brushRef="#br0" timeOffset="7006.4999">18669 10294 402 0,'0'0'0'0,"0"0"-1"15,1-9-9-15,-1-11-25 16,-6-9-29-16,-2-7 2 0,1-3 32 15,-7-2 25-15,-8-7 14 16,-3 7 6-16,-1 4 12 16,-1 11 25-16,5 12 29 15,-1 9-5-15,1 5-33 0,11 5-30 16,8 11-13-16,3-1 0 16,7 5 0-16,4-2 0 15,12-1-4-15,-1-6-23 16,2-2-53-16,3 0-4 0</inkml:trace>
  <inkml:trace contextRef="#ctx0" brushRef="#br0" timeOffset="7256.4975">18756 10107 404 0,'0'0'1'0,"0"0"2"0,8-6-1 16,-8 6 1-16,15-20 0 15,-3 3 0-15,-1-7-1 16,0-5 1-16,1-7-1 15,-5 0-1-15,-1 0 1 0,-6-1 5 16,-6 11 2-16,-9 6 2 16,0 13 3-16,-6 7 0 15,-2 18 0-15,6 10-1 16,2 6-13-16,9 9 0 0,6 2 0 16,6-2 0-16,15-11 0 15,12-5 0-15,7-17-14 16,2-10-67-16,22-9-3 15</inkml:trace>
  <inkml:trace contextRef="#ctx0" brushRef="#br0" timeOffset="7772.9938">19120 9767 419 0,'0'8'3'0,"4"8"2"0,5 8 1 15,4 5 1-15,2 3 0 16,3 2 0-16,-3-1 0 15,5-1 1-15,-6-13-4 16,-3-16-1-16,-3-6-2 0,-4-21 0 16,-4-7-1-16,0-7 0 15,0-2-1-15,-1 5 0 16,1 2 1-16,1 9 1 0,4 11 1 16,6 11 0-16,1 5 1 15,6 9-1-15,3 2 0 16,0 1-7-16,-3-7-33 15,1-7-38-15,0-2-3 0</inkml:trace>
  <inkml:trace contextRef="#ctx0" brushRef="#br0" timeOffset="7954.2122">19395 9157 485 0,'0'0'4'0,"7"25"0"16,4 8 2-16,4 9 1 15,7 9-2-15,8 9-5 16,5 3 0-16,4 5 0 16,1-7 0-16,-4-10 0 0,0-9 0 15,-9-12-30-15,-4-11-51 16,-9-7-4-16</inkml:trace>
  <inkml:trace contextRef="#ctx0" brushRef="#br0" timeOffset="8116.2354">19442 9606 406 0,'0'0'2'0,"0"0"3"16,0 0 3-16,12-8 1 15,3 0 3-15,8-3 0 0,6-7 1 16,8-3 0-16,6-9-1 16,8-4-6-16,8 1-19 15,17-9-61-15,-16 1-5 0</inkml:trace>
  <inkml:trace contextRef="#ctx0" brushRef="#br0" timeOffset="9284.0618">12874 14292 370 0,'0'0'6'0,"0"0"4"15,0 0 1-15,0 0 1 16,0 12 2-16,0-12 2 16,5 12 1-16,4 4 1 15,3 3-5-15,7 9-3 16,9 8-1-16,2 8-4 0,2 6-5 15,6 4 0-15,-1 3 0 16,-3-4 0-16,-1-6 0 16,-7-5 0-16,-4-9 0 15,-8-7 0-15,-3-10 0 0,-5-4 0 16,-6-12 0-16,0 0 0 16,0-13 0-16,-5-8 0 15,-8-8 0-15,0-6 0 16,-5-4 0-16,-1-6 0 0,-1-2 0 15,-2-1 0-15,0 1 0 16,7 2 0-16,-2 2 0 16,5 6 0-16,2 1 0 0,4 6 0 15,5 10 0-15,2 10 0 16,14 10 0-16,4 14 0 16,8 13 0-16,4 10 0 15,6 6 0-15,-1 0 0 16,-2 0 0-16,-3-6 0 15,-6-10 0-15,-4-13 0 0,-8-12 0 16,-1-13 0-16,-8-17 0 16,-1-10 0-16,0-3 0 15,-1-3 0-15,2 0 0 0,0 7 0 16,5 10 0-16,3 14 0 16,5 13 0-16,3 13 0 15,7 11 0-15,2 7 0 0,0 4 0 16,2 1 0-16,-2-8 0 15,1-1-13-15,5-13-69 16,-14-13-2-16</inkml:trace>
  <inkml:trace contextRef="#ctx0" brushRef="#br0" timeOffset="9557.0192">13821 14259 369 0,'0'0'3'16,"-1"-11"1"-16,-3-5 1 16,-2-7 0-16,-2-4 0 15,-6-5 4-15,3 2 3 16,-7 1 2-16,3 10 0 0,-3 9 0 16,5 15 0-16,0 19 1 15,5 17 0-15,8 9-2 16,0 3-13-16,12 3 0 15,6-4 0-15,8-9 0 0,4-16 0 16,8-12 0-16,-4-10-51 16,6-20-33-16,-4-12-3 15</inkml:trace>
  <inkml:trace contextRef="#ctx0" brushRef="#br0" timeOffset="9752.4217">13901 13782 458 0,'2'11'5'16,"7"8"2"-16,7 8 1 15,5 10 1-15,4 3 1 16,6 2-1-16,3 6-4 16,6 0-5-16,-5-12 0 0,1-6 0 15,-7-16-31-15,-3-2-50 16,-6-4-5-16</inkml:trace>
  <inkml:trace contextRef="#ctx0" brushRef="#br0" timeOffset="9914.3467">14018 14146 366 0,'0'0'4'0,"0"0"-1"0,10-4 1 16,-4-8 0-16,5-9-1 15,-2-9-10-15,2-13-31 16,1-7-27-16,-3-12-5 16</inkml:trace>
  <inkml:trace contextRef="#ctx0" brushRef="#br0" timeOffset="10145.7206">13992 13474 430 0,'0'0'5'0,"-2"5"3"16,2 12 2-16,3 12 0 15,10 7 0-15,6 10 1 16,6 7 0-16,6 3 1 15,8 0-8-15,3-6-4 0,0-7 0 16,-1-15 0-16,-6-12 0 16,-3-13 0-16,-8-8 0 15,-5-11 0-15,-4-4 0 16,-4 0 0-16,-1 3 0 0,2 5 0 16,0 7 0-16,1 6 0 15,7 11 0-15,3 4 0 16,7 6-3-16,-2-2-48 15,6-4-30-15,-1-3-3 0</inkml:trace>
  <inkml:trace contextRef="#ctx0" brushRef="#br0" timeOffset="10662.9668">14818 13812 445 0,'0'0'3'0,"0"0"0"16,5 13 0-16,-5-13 1 15,15 0 0-15,-6 0 0 16,0-9 1-16,6-6-1 0,-3-7-1 16,-4-7-2-16,-2-5 0 15,-4 1 1-15,-2 3-1 16,-14 3 1-16,-2 9 1 16,-4 10 1-16,-4 8 0 0,-2 7 0 15,6 12 1-15,-1 6-2 16,7 1 0-16,6 1-3 15,8-5 0-15,1-11-14 16,19-11-65-16,0-7-4 0</inkml:trace>
  <inkml:trace contextRef="#ctx0" brushRef="#br0" timeOffset="11018.0113">14730 13119 441 0,'0'0'5'16,"10"24"3"-16,7 3 1 0,8 8 1 16,6 11 1-16,7 7 1 15,10 5-2-15,0 5-5 16,4-7-5-16,-8-7 0 16,-4-10 0-16,-9-8 0 15,-4-10 0-15,-12-10 0 0,-15-11 0 16,0 0 0-16,-2-8 0 15,-16-5 0-15,-7-3 0 16,-3 1 0-16,-5 0-3 16,-1 6 2-16,1 9 1 0,3 4 1 15,7 14 2-15,5 4-3 16,8 7 0-16,6 0 0 16,3-1 0-16,10-6 0 0,6-9 0 15,10-8 0-15,3-12-10 16,14-13-42-16,1-9-31 15,5-10 1-15</inkml:trace>
  <inkml:trace contextRef="#ctx0" brushRef="#br0" timeOffset="11400.1214">15711 12679 440 0,'0'0'5'0,"1"23"2"15,10 6 3-15,6 9 0 16,4 7 1-16,9 9 0 16,4 6 1-16,5 4-7 15,3-6-5-15,2-8 0 0,-9-17 0 16,5-4-4-16,-14-8-54 15,-3-20-25-15,-7-1 1 16</inkml:trace>
  <inkml:trace contextRef="#ctx0" brushRef="#br0" timeOffset="11770.0117">15745 13055 351 0,'0'0'3'0,"0"0"3"15,11-5 4-15,1-4-1 16,3-8 3-16,9-6-2 16,1-3 1-16,7-6 1 15,0 1-2-15,4-2-2 16,-3 5 0-16,0 10 1 0,-6 6 0 16,-2 12 2-16,-8 4 0 15,0 14-1-15,-4 1 1 16,0 3-11-16,0-1 0 0,1-4 0 15,4-5 0-15,0-12 0 16,4-4 0-16,-2-11 0 16,0-9 0-16,-5-2 0 15,-8-5-3-15,-7 1-1 0,-8 2 2 16,-10 7 2-16,-12 7 1 16,-3 11 2-16,-5 3-1 15,2 8 1-15,4 11-3 16,3-3-6-16,16 9-20 0,13-6-53 15,6-4-3-15</inkml:trace>
  <inkml:trace contextRef="#ctx0" brushRef="#br0" timeOffset="12472.1675">17129 12293 393 0,'0'0'3'15,"4"20"3"-15,7 2 1 16,8 6 2-16,1 2 2 15,8 6 0-15,0-2 1 0,1 1 0 16,1-6-2-16,-9-13-2 16,-3-11-1-16,-18-5-2 15,5-18 0-15,-11-6-2 16,-10-5 0-16,-3-5-1 0,-4-2 0 16,-1 0-2-16,3 4 0 15,5 3-1-15,6 3 1 16,7 8-1-16,5 3 1 15,9 6 0-15,12 0 0 0,4 3 0 16,4 1 1-16,6-1 0 16,0-1-1-16,6 1 2 15,-3-8-2-15,3 0 0 16,-4-6 0-16,-5-2 0 0,-3-5 0 16,-6-1 0-16,-7 0 0 15,-7 0 0-15,-9 7 0 16,-2 1 0-16,-12 10 0 0,-5 8 0 15,0 5 0-15,-3 14 0 16,5 11 0-16,7 6 0 16,5 7 0-16,3 1 0 15,10-1 0-15,10-5 0 0,10-5 0 16,0-18-14-16,4-7-66 16,3-6-3-16</inkml:trace>
  <inkml:trace contextRef="#ctx0" brushRef="#br0" timeOffset="12820.9984">17865 12136 454 0,'0'0'3'16,"10"19"2"-16,0 1 1 16,6 5 1-16,2 3 0 0,3 1 0 15,3 5 1-15,-2-3 0 16,-6-5-2-16,2-8-6 15,-8-10 0-15,-10-8 0 16,0-10 0-16,-4-10 0 0,-13-14-3 16,-4-10 0-16,-4-8 0 15,-5-7-1-15,-2-2 0 16,-1-1 0-16,8 2 1 0,6 9 2 16,5 5-1-16,8 10 1 15,7 11 1-15,11 14 1 16,8 8 1-16,3 7 0 15,1 13 1-15,0 10 1 0,-2 6 0 16,-7 7-1-16,-6-1-1 16,-4 0-4-16,-5-7-14 15,-12-5-61-15,0-7-3 16</inkml:trace>
  <inkml:trace contextRef="#ctx0" brushRef="#br0" timeOffset="13190.2562">17855 11231 409 0,'0'0'8'0,"0"5"3"0,7 14 2 15,8 9 2-15,6 11 0 16,5 12 1-16,9 11-1 15,5 5-6-15,6 6-9 16,-1-1 0-16,4-9 0 0,-7-9 0 16,3-6 0-16,-6-14-78 15,1-12-7-15</inkml:trace>
  <inkml:trace contextRef="#ctx0" brushRef="#br0" timeOffset="13753.9321">18524 11560 445 0,'0'0'6'16,"0"0"2"-16,-2 5 2 16,2-5 0-16,0 0 0 15,-3 10 2-15,3-10-2 0,0 0-10 16,0 0 0-16,0 0 0 15,0 0 0-15,-10 4 0 16,10-4 0-16,-10-2 0 16,10 2 0-16,-15-9 0 0,7 3 0 15,-3 1 0-15,11 5 0 16,-16-15 0-16,7 9 0 16,9 6 0-16,-15-10 0 15,15 10 0-15,-17-5 0 0,17 5 0 16,-13-3 0-16,2 3 0 15,11 0 0-15,0 0 0 16,-13 0 0-16,13 0 0 0,0 0 0 16,-14 8 0-16,14-8 0 15,-6 9 0-15,6-9 0 16,-9 8 0-16,9-8 0 16,-5 14 0-16,5-14 0 0,-9 15 0 15,5-5 0-15,1 4 0 16,1 0 0-16,1 5 0 15,1-1 0-15,0-1 0 16,2-1 0-16,6 0 0 16,0-5 0-16,2-3 0 0,0-7 0 15,6-1 0-15,-6-1 0 16,9-4 0-16,-2 0-3 16,4 4-6-16,2-2-4 15,-2 3-11-15,2 0-34 0,-2 0-22 16,-2-5-3-16</inkml:trace>
  <inkml:trace contextRef="#ctx0" brushRef="#br0" timeOffset="14018.5199">18682 11286 461 0,'0'0'3'0,"0"0"2"16,0 0 1-16,0 0 1 16,-10 10 1-16,8-1 0 0,0 8 1 15,1 4-5-15,-1 7-4 16,1 4 0-16,6 2 0 16,7 1 0-16,2-2 0 15,6-3 0-15,5-11 0 16,4-8 0-16,-5-16-28 0,6-5-54 15,-2-8-3-15</inkml:trace>
  <inkml:trace contextRef="#ctx0" brushRef="#br0" timeOffset="14270.553">18924 11314 384 0,'0'0'3'16,"0"0"2"-16,0 0 2 15,3-16 1-15,2 7 0 16,3-5 0-16,-2-6 0 15,3 0 1-15,-3-4-2 0,-5 1-1 16,-1 3 2-16,-3 3 0 16,-5 8 1-16,-8 3 2 15,2 9-2-15,-4 9 2 0,4 12-9 16,0 9-2-16,6 2 0 16,7 8 0-16,3-4 0 15,11-3 0-15,13-9 0 16,10-12 0-16,6-15 0 0,20-14-77 15,8-14-8-15</inkml:trace>
  <inkml:trace contextRef="#ctx0" brushRef="#br0" timeOffset="14821.3597">19552 10306 432 0,'0'0'7'16,"7"26"2"-16,7 2 1 0,7 16 1 16,6 9 2-16,10 14-1 15,5 6 1-15,7 9-9 16,-4-7-4-16,-2-5 0 0,-6-14 0 15,-8-14 0-15,-2-15 0 16,-9-16 0-16,-6-14 0 16,-5-16 0-16,1-9 0 15,3-8 0-15,-2-2 0 0,4 0 0 16,3 5 0-16,2 3 0 16,4 13 0-16,3 7 0 15,1 10 0-15,1 10 0 16,-4 4 0-16,-4 11 0 15,-7 1 0-15,-4 6 0 0,-8-2 0 16,-11-1 0-16,-8-4 0 16,-10-10 0-16,4-1-7 15,-12-7-63-15,7-11-14 16</inkml:trace>
  <inkml:trace contextRef="#ctx0" brushRef="#br0" timeOffset="15279.0138">20376 10664 422 0,'0'0'5'0,"0"0"0"16,4 15 1-16,-4-15-1 15,20 14 1-15,-4-13 0 16,7-2 0-16,0-7 0 15,5-13-3-15,0-7-2 16,-7-7-1-16,-3 2 1 0,-7-6 1 16,-9 8 0-16,-7 5 2 15,-10 8 1-15,-7 8 1 16,-4 10 0-16,-5 9 0 16,6 10-1-16,1 7-2 0,3 5-3 15,10 1 0-15,3-1 0 16,10-5-5-16,7-11-11 15,10-15-46-15,0 0-19 0,2-18-1 16</inkml:trace>
  <inkml:trace contextRef="#ctx0" brushRef="#br0" timeOffset="15460.9507">20539 10150 487 0,'0'9'4'0,"4"11"0"15,7 8 2-15,5 8 1 16,8 6-4-16,5 5-3 0,5 2 0 16,6 2 0-16,5-3 0 15,-3-15 0-15,0-3-13 16,-7-12-67-16,-8-6-3 16</inkml:trace>
  <inkml:trace contextRef="#ctx0" brushRef="#br0" timeOffset="15852.6857">20598 10476 288 0,'0'0'1'0,"9"-12"0"15,0-6-1-15,3-13-4 0,-1-10-4 16,4-8-3-16,-5-11 0 15,1-8 5-15,-9-4 8 16,-3 1 10-16,-3 11 8 16,-10 5 10-16,6 17 6 0,-5 11 3 15,13 27-1-15,-2 5-4 16,10 30-8-16,14 14-9 16,5 11-10-16,12 6-7 15,3 4 0-15,1-5 0 16,-1-10 0-16,-5-13 0 0,0-18 0 15,-6-14 0-15,-4-10 0 16,-7-12 0-16,-2-5 0 16,-2 1 0-16,1 3 0 0,0 6 0 15,2 7 0-15,3 14 0 16,2 6 0-16,6 11-10 16,-1 0-67-16,5 3-4 15</inkml:trace>
  <inkml:trace contextRef="#ctx0" brushRef="#br0" timeOffset="16506.383">14240 15345 371 0,'0'0'8'15,"0"0"5"-15,-13-5 3 16,13 5 2-16,-15-7 1 0,6 6 2 15,-6-2 1-15,0 3 1 16,1 0-23-16,-1 8 0 16,-1 9 0-16,2 7 0 15,-3 10 0-15,6 4 0 0,3 10 0 16,4-1 0-16,4 2 0 16,3-6 0-16,13-9 0 15,2-10 0-15,17-8 0 16,-5-7-54-16,11-21-33 0</inkml:trace>
  <inkml:trace contextRef="#ctx0" brushRef="#br0" timeOffset="16744.0223">14470 15491 426 0,'0'0'7'0,"0"0"1"16,0 0 2-16,0 0 0 0,10 9 0 16,-10-9 1-16,13-6 1 15,-9-8-2-15,0-5-6 16,-3-8-1-16,-1-6-3 15,-5 1 0-15,-7 0 0 16,-4 3 0-16,-3 8 0 0,-4 11 0 16,1 10 0-16,-1 10 0 15,4 16 0-15,4 4 0 16,5 5 0-16,8-1 0 0,2-3 0 16,13-10 0-16,9-6 0 15,-4-15-76-15,9-7-9 16</inkml:trace>
  <inkml:trace contextRef="#ctx0" brushRef="#br0" timeOffset="17254.6557">14759 15334 439 0,'4'11'4'16,"8"12"2"-16,5 4 2 15,6 12 0-15,5 2 2 16,2 4 0-16,3 5 1 0,-1 0 1 16,-1-12-9-16,-12-13-3 15,-7-8 0-15,-12-17 0 16,-7 0 0-16,-16-21 0 16,-6-11 0-16,-10-12 0 0,-8-8 0 15,2-6 0-15,0-2 0 16,3-4 0-16,10 0 0 15,8 4 0-15,13 9-3 16,11 9 1-16,9 7 0 16,10 11 0-16,10 8 1 0,2 15 1 15,5 8 0-15,-3 17 0 16,-7 10 2-16,-3 8 0 16,-9 5 0-16,-6-1-1 15,-4-2-6-15,-5-15-15 0,-13-10-58 16,4-14-2-16</inkml:trace>
  <inkml:trace contextRef="#ctx0" brushRef="#br0" timeOffset="17506.4183">15064 15257 452 0,'0'0'4'0,"0"0"0"15,-8 5-2-15,8-5 1 0,-17-5-5 16,5-12-4-16,1-5-8 15,-5-9-4-15,4-7-3 16,-3-2 5-16,0 0 9 16,1 5 7-16,-2 12 8 15,3 13 5-15,0 8 7 0,2 8 5 16,4 9-1-16,0 2-6 16,7 0-12-16,0-8-12 15,12-1-14-15,4-5-40 16,5-4-20-16,6-6-4 0</inkml:trace>
  <inkml:trace contextRef="#ctx0" brushRef="#br0" timeOffset="17722.1181">15167 15130 424 0,'0'0'1'0,"0"0"2"15,11-1-1-15,-11 1 1 16,17-20 2-16,-6-2-4 0,2-7 0 16,-1-4-3-16,-1-6-1 15,-5-4-2-15,-4-1 2 16,-2 4 2-16,-5 11 4 15,-9 11 3-15,0 15 2 0,-4 6 3 16,2 17 2-16,2 9-1 16,4 9-1-16,10 1-4 15,4-3-4-15,14-2-5 0,7-15-6 16,12-2-10-16,-2-7-47 16,5-15-16-16</inkml:trace>
  <inkml:trace contextRef="#ctx0" brushRef="#br0" timeOffset="17959.8083">15452 14682 413 0,'0'0'5'0,"0"0"2"16,0 0 2-16,-15 9 1 15,15-9 0-15,-10 17 1 16,3-5-1-16,3 1 0 16,3 0-4-16,1-1-3 0,5 1-2 15,6-2 0-15,1-3-1 16,4 2 0-16,-3-4 0 15,3 3 1-15,-3-2 0 0,-6 4 1 16,1 3 0-16,-6 2 0 16,-2 5 0-16,-1 2 0 15,-9-3-3-15,6 5-13 16,3-6-64-16,-7-4-2 16</inkml:trace>
  <inkml:trace contextRef="#ctx0" brushRef="#br0" timeOffset="18498.0041">16679 13889 468 0,'0'0'4'0,"-5"16"0"15,-2 0 2-15,-3 3 1 16,0 5-1-16,-2 2 1 16,1 5 0-16,3-2-5 15,4 0-2-15,4-10 0 0,12-5 0 16,11-4 0-16,7-7 0 15,9-3 0-15,0 0 0 16,5 0 0-16,-3 0 0 16,-7 3 0-16,-3 8 0 15,-11 9 0-15,-10 7 0 0,-10 4 0 16,-8 6 0-16,-10 0 0 16,-2-7 0-16,-3-1-2 15,-5-10-53-15,8-13-28 16,5-6-3-16</inkml:trace>
  <inkml:trace contextRef="#ctx0" brushRef="#br0" timeOffset="18722.5364">17219 14125 423 0,'0'0'5'16,"-7"12"-1"-16,7-12 2 15,-18 7-3-15,9-7-3 16,-3-13-3-16,1-7-8 0,-4-7 1 15,1-12-4-15,-2 0 5 16,-3-2 9-16,0 7 4 16,0 10 6-16,-5 11 5 15,-1 12 6-15,6 2 0 0,2 13-5 16,3-6-16-16,12 2-71 16,2-10-8-16</inkml:trace>
  <inkml:trace contextRef="#ctx0" brushRef="#br0" timeOffset="19634.3815">17271 13765 319 0,'0'0'6'0,"0"0"1"16,0 0 2-16,0 0 2 0,0 0 2 16,0 9 1-16,0-9 2 15,0 0 1-15,2 13-4 16,-2-13-2-16,3 17-1 0,0-9-2 16,-1 2-2-16,3 4-1 15,5-1-1-15,-3 0-2 16,2 0 0-16,3-4 0 15,-1 3-1-15,-4-1 1 16,-7-11 0-16,18 10 0 0,-18-10-1 16,9 7 1-16,-9-7-1 15,0 0 0-15,9 8 0 16,-9-8 0-16,9 14 0 16,-5-3 0-16,3-1 0 0,0 2 0 15,3-2-1-15,-3 0 0 16,-7-10 0-16,15 5 0 15,-15-5 0-15,3-20 0 16,-4 0-1-16,-5-7 1 0,-5-3-1 16,-1-6 0-16,0 2-1 15,1 2 0-15,1 3 0 16,3 5 0-16,7 8 0 0,0 6 1 16,0 10 0-16,16-5 1 15,-2 5 0-15,2 0 0 16,-1 0 0-16,4 0 1 15,-4-7-1-15,-1-3 1 16,-2-4 0-16,2-1 0 0,-3 0 1 16,2 5 1-16,2 4 0 15,6 6 1-15,4 4-1 16,3 9 1-16,1 6 0 16,2 2-1-16,-1-1 0 0,0-1-5 15,-7-7-4-15,-2-5-11 16,-5-7-62-16,-3-2-3 15</inkml:trace>
  <inkml:trace contextRef="#ctx0" brushRef="#br0" timeOffset="19928.9783">17793 13361 423 0,'0'0'6'0,"-1"5"3"15,1 8 2-15,0 3 1 16,6 7 1-16,1 6-1 15,5 0 0-15,3 3 1 16,6-3-13-16,3-4 0 16,0-7 0-16,3-10 0 0,-6-8 0 15,-2-13-2-15,-2-8-2 16,-7-3-1-16,-3-3 1 16,-5 0 0-16,4 5 2 15,-6 1 2-15,3 10 4 0,-3 11 0 16,10 0 0-16,0 8 1 15,6 4-1-15,1-2-4 16,6-1 0-16,3-1-13 16,-5-8-66-16,3-4-3 0</inkml:trace>
  <inkml:trace contextRef="#ctx0" brushRef="#br0" timeOffset="20291.0071">17973 12701 405 0,'0'0'7'0,"-4"8"2"16,4 6 2-16,5 9 2 16,7 12 2-16,5 10 0 15,10 10 1-15,6 9-1 16,10 3-10-16,2 0-5 0,5-1 0 15,-4-11 0-15,6-6-7 16,-6-15-73-16,3-8-3 16</inkml:trace>
  <inkml:trace contextRef="#ctx0" brushRef="#br0" timeOffset="20728.5501">18392 12672 420 0,'0'0'7'0,"1"22"2"0,4 0 1 16,7 10 3-16,9 7-1 16,-1 4 1-16,10 6 0 15,4 4-1-15,2-5-10 0,-2-8-2 16,3-2-4-16,-7-16-16 16,-6-1-59-16,-5-3-2 15</inkml:trace>
  <inkml:trace contextRef="#ctx0" brushRef="#br0" timeOffset="20896.9979">18466 13079 439 0,'0'0'5'16,"0"0"0"-16,0 0 0 0,0 0 1 16,-1-10 0-16,7-1 0 15,12-1 1-15,3-10-4 16,14 0-14-16,0-4-45 15,10-7-21-15,7-1-2 16</inkml:trace>
  <inkml:trace contextRef="#ctx0" brushRef="#br0" timeOffset="21603.9858">18898 12834 301 0,'0'0'5'0,"0"0"5"16,3-8 6-16,-3 8 2 15,9-12 4-15,-9 12 4 16,9-15 1-16,-9 15 3 0,9-10-5 16,-9 10-4-16,0 0-11 15,0 0-10-15,0 0 0 16,-5-5 0-16,5 5 0 15,-14 0 0-15,14 0 0 0,-15 0 0 16,5-2 0-16,-1 1 0 16,0-2 0-16,3 1 0 15,-5-1 0-15,4 1 0 16,-1-1 0-16,0 0 0 0,3 1 0 16,7 2 0-16,-17 0 0 15,17 0 0-15,-12 2 0 16,12-2 0-16,-9 3 0 15,9-3 0-15,-9 8 0 16,9-8 0-16,-5 11 0 0,5-11 0 16,-3 17 0-16,2-5 0 15,1 6 0-15,0-2 0 16,2 4 0-16,3 1 0 0,6-2 0 16,1 1 0-16,1-5 0 15,4-6 0-15,0-7 0 16,-2-2 0-16,4-8 0 15,-3-3 0-15,2-3 0 0,1 1 0 16,0 5 0-16,3 5 0 16,-2 3 0-16,2 6 0 15,-3 2 0-15,5 4 0 16,-4-7 0-16,-3-1-14 0,-3-9-25 16,-7-9-43-16,-1-10-2 15</inkml:trace>
  <inkml:trace contextRef="#ctx0" brushRef="#br0" timeOffset="21883.8603">19028 12613 411 0,'0'0'4'0,"0"10"2"0,5-1 1 16,4 7 0-16,4 2 1 15,2 0 0-15,5 3 1 16,-1 0 0-16,-2-4-4 15,4-5-3-15,-6-5 0 16,0-9 0-16,-7-12-1 0,-1-9-1 16,-1-6 0-16,-2-4 0 15,1-5 1-15,0 4-1 16,1 0 0-16,4 9 1 16,0 11 1-16,6 11 0 0,3 6-1 15,5 11-3-15,-2 4-8 16,7 1-63-16,-2 5-4 15</inkml:trace>
  <inkml:trace contextRef="#ctx0" brushRef="#br0" timeOffset="22400.2073">19540 12491 349 0,'0'0'4'15,"5"0"1"-15,7-2 2 0,-3-5 1 16,7-3 2-16,-1-4-1 15,4-3 3-15,-2-1 2 16,-5-2-1-16,-4 2 0 0,-8 1 0 16,0 4 1-16,-4 6 0 15,-5 6-1-15,-4 1-2 16,2 11-9-16,3 9-2 16,2 3 0-16,6 5 0 0,1 1 0 15,11-2 0-15,4-6 0 16,8-3 0-16,1-15-21 15,1-3-60-15,9-11-2 16</inkml:trace>
  <inkml:trace contextRef="#ctx0" brushRef="#br0" timeOffset="22714.706">20233 12380 410 0,'-33'0'4'0,"-4"5"-2"0,0-3 1 15,2 1-1-15,1-3 0 16,1 0 0-16,0 0 0 16,2-7 0-16,31-8-2 0,0-2 0 15,-3-7 2-15,-7-3 2 16,-4 2 1-16,-6-3 2 16,1 5 1-16,-5 4 0 15,5 5 1-15,1 10 0 0,1 4 1 16,4 10-2-16,6 6-2 15,2 4 0-15,4-3-6 16,1 2 0-16,2 0 0 16,6-5 0-16,3-6 0 0,3-1-10 15,-1-7-10-15,5-4-41 16,-2 3-20-16,4-1-3 16</inkml:trace>
  <inkml:trace contextRef="#ctx0" brushRef="#br0" timeOffset="23476.1318">19835 12167 380 0,'0'0'6'16,"0"0"0"-16,-10 6 2 0,10-6 2 15,-6 18 1-15,4-4 1 16,0 7 2-16,1 5 1 16,2 5-4-16,3 3-1 0,9 2-3 15,1-1-1-15,5-3-1 16,1-5-2-16,5-9-1 16,2-10-1-16,-1-8 0 15,-4-11 0-15,-3-8-1 0,-4-8 2 16,-8-6-2-16,-5-3 0 15,-5-1 0-15,-7-1 0 16,-8 1 0-16,-1 6 0 16,-2 2 0-16,-1 7 0 0,1 10 0 15,5 4 0-15,5 11-9 16,11-3-5-16,-3 27-24 16,16-4-41-16,-2 2-3 15</inkml:trace>
  <inkml:trace contextRef="#ctx0" brushRef="#br0" timeOffset="23747.6201">20081 12065 452 0,'0'0'5'0,"0"20"1"15,4-2 0-15,4-2 0 16,5 1 1-16,1-2-1 15,3-2 0-15,4-5 0 0,-1-8-5 16,-1-14-1-16,-2-10-1 16,-3-2 0-16,-2-3-1 15,-6 3 2-15,0 1 1 0,-4 9 2 16,-2 16-1-16,14-2 1 16,-3 6 0-16,8 13-5 15,1-7-10-15,8 3-65 16,8-5-4-16</inkml:trace>
  <inkml:trace contextRef="#ctx0" brushRef="#br0" timeOffset="24208.1381">20557 11682 405 0,'0'0'6'0,"0"0"3"0,0 0 2 16,0 6 1-16,0-6 1 16,-4 19 0-16,-2-4 0 15,-1 6 0-15,3 0-6 16,3 3-4-16,1 3-1 0,1 1-3 16,10-4 1-16,6-4-1 15,5-6 0-15,3-4 0 16,1-3 0-16,0-2 1 15,0-2 1-15,-4 0 0 0,-9 1 1 16,-13-4 1-16,10 17-1 16,-11-3-2-16,-13-6 0 15,2 3-11-15,-8-8-20 0,-8-3-48 16,10-10-4-16</inkml:trace>
  <inkml:trace contextRef="#ctx0" brushRef="#br0" timeOffset="24384.3959">20539 11325 499 0,'0'5'3'15,"4"17"1"-15,9 9 1 16,2 11-5-16,8 1 0 16,4 10 0-16,7-2 0 0,10 0 0 15,0-12 0-15,5-5-13 16,1-20-69-16,-8-9-2 15</inkml:trace>
  <inkml:trace contextRef="#ctx0" brushRef="#br0" timeOffset="24661.9612">20976 11635 425 0,'0'0'6'16,"0"18"1"-16,4-7-1 0,3 1 1 15,1 0 0-15,4-4 0 16,1-6 0-16,2-2 1 15,2-13-6-15,-4-10-1 16,5-4-1-16,-4-1 0 0,1 1 1 16,-2 5 0-16,6 7 0 15,1 12 2-15,4 10-1 16,2 14 2-16,5 9 0 16,-1 12 1-16,4 8 2 0,-3 8-7 15,-5 6 0-15,-10 2 0 16,-5 3 0-16,-8-4 0 15,-7-6 0-15,-8 0-12 16,-6-14-68-16,-7-14-3 0</inkml:trace>
  <inkml:trace contextRef="#ctx0" brushRef="#br0" timeOffset="25620.1731">19841 12122 253 0,'0'0'5'0,"0"0"2"15,0 0 6-15,0 0 1 16,-4 7 4-16,4-7 3 16,-8 14 1-16,3-7 3 0,5-7-3 15,-9 20-3-15,3-11-5 16,-1 1-2-16,2 1-3 15,-1-2-2-15,2 0-3 16,1 3-1-16,2 0-1 16,1-1 0-16,0 5-2 0,3 3 1 15,6 3-1-15,4-2 0 16,-1 4 0-16,6-3 0 16,-2-1 0-16,2-8-1 0,3-3 1 15,-4-9-1-15,3-2 1 16,-1-14-1-16,-2-5 1 15,3-6-1-15,-5-5-1 16,2-1 1-16,-6-1 0 0,-1 4 1 16,-8 0-1-16,-2 6 1 15,-8 0-1-15,-7 9 1 16,-8 1 0-16,-2 6 0 16,-1 5-4-16,-2 0-4 0,6 3-26 15,7 6-40-15,-2 0-2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35:2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23833 110 356 0,'0'0'3'0,"0"0"3"15,0 0-1-15,0 0 1 16,0 0 2-16,0 0 0 16,0 0-1-16,0 0 2 0,-1-1-2 15,-5 0-2-15,1 0 0 16,1 0 1-16,-31-15-1 15,26 12 1-15,0 1 0 16,-30-11 1-16,11 4 0 16,6 3 1-16,-1 0-1 0,-6 4-1 15,0 1-1-15,-5-1 1 16,-39 3-1-16,30 0-3 16,0 0 0-16,-4 5 0 15,-1-2-1-15,-2 5 0 16,-1-8-1-16,2 6 1 15,0 0 0-15,-3 2-1 16,1-1 2-16,0-2-2 0,-3 5 0 16,2-7 0-16,0 11 0 15,0-6 0-15,0 0 0 16,-1 3 0-16,-2 3 0 16,0-3 0-16,1 7 0 15,-2-5 0-15,-4 11 0 0,-1-4 0 16,-5 3 0-16,1-1 0 15,1 4 0-15,3-1 0 16,-2 5 0-16,3-1 0 16,-1-3 0-16,4 1 0 15,1 2 0-15,3 0 0 16,2-6 0-16,3 0 0 0,5 0 0 16,43-23 0-16,-34 23 0 15,-21 29-2-15,40-25 2 16,8-4-1-16,4 5 0 15,3 0 1-15,8-1 0 16,9 5 0-16,1 0-1 0,6-1 1 16,4 2-1-16,6 0 0 15,5 5 0-15,2 1 1 16,4-3-1-16,0 1 2 0,6 1-2 16,1-5 2-16,0 0-1 15,2 1 1-15,3-5 0 16,1-4 0-16,2 0-1 15,3-5 0-15,2 1 1 16,0-5-1-16,3-3 0 0,0-1 0 16,1-2 0-16,1-3 0 15,1 1 0-15,3-5 1 16,-3 1-1-16,3-1 0 16,-3-1 1-16,2 0-1 15,-2-2 0-15,2 3 0 0,-2-3 0 16,-2 0-1-16,-1 2 2 15,2-2-1-15,-2 0 0 16,-2 0 2-16,3 0-2 0,-2 2 0 16,-1-6 0-16,2-1 0 15,-3-4 0-15,1 1 0 16,-1-2 0-16,1 0 0 16,-2-4 0-16,-2 0 0 0,1-3 0 15,-1-3 0-15,-2-1 0 16,1-1 0-16,-3-3 0 15,-4-1 0-15,1-4 0 16,-1 0 0-16,-4-2 0 16,-1-4 0-16,-3 2 0 0,1-2 0 15,-4-1 0-15,1-2 0 16,-5-1 0-16,-39 40 0 16,34-39 0-16,33-42 0 15,-39 42 0-15,-28 39 0 16,18-39 0-16,4-1 0 15,-11 4 0-15,0-1 0 0,-8 3 0 16,1 1 0-16,-8 1 0 16,-2 0 0-16,-9 2 0 15,0 0 0-15,-10 2 0 16,-1 1 0-16,-6 0 0 16,-40-25 0-16,30 25 0 15,-7 2 0-15,-1 0 0 0,-2 3 0 16,-5-1 0-16,-3 2 0 15,-2 4 0-15,-2 0 0 16,-1 4 0-16,-3-2 0 16,-3 2 0-16,2 4 0 15,-4 1 0-15,-3 8 0 16,-3 0 0-16,2-1-28 0,2 10-50 16,0-1-3-16</inkml:trace>
  <inkml:trace contextRef="#ctx0" brushRef="#br0" timeOffset="899.3383">21853 991 330 0,'0'0'6'16,"0"0"2"-16,0 0 3 15,0 0 2-15,0 0 3 16,0 0-1-16,-10-6 3 16,10 6 0-16,-14 6-4 0,1 4-3 15,0 4-3-15,-5 3-1 16,-3 7-2-16,-3 3-2 16,-24 19 1-16,-17 31-1 15,-9 15-1-15,-6 12 1 16,-6 11-1-16,1 7 0 0,1-3 2 15,1-6 0-15,11 9-2 16,-2 6 0-16,0 10-2 16,1 4 0-16,5 4 0 0,1-1 0 15,6-4 0-15,5-3 0 16,13-20 0-16,9-16 0 16,11-15 0-16,11-17 0 15,13-22-31-15,7-14-52 0,10-14-3 16</inkml:trace>
  <inkml:trace contextRef="#ctx0" brushRef="#br0" timeOffset="1463.305">20285 3706 408 0,'0'11'5'0,"4"11"3"16,5 10 2-16,3 10 1 16,5 0 0-16,3 0 1 15,6 3 1-15,6-3-1 16,-2-17-4-16,4-16-4 0,-2-11-2 16,-2-18 0-16,-6-9-1 15,-7-10 0-15,0-3-1 16,-7-4 1-16,-5 3 1 15,-2 5-2-15,3 4 0 16,-3 12 0-16,1 6-3 0,6 16-5 16,2 0-15-16,-5 5-55 15,17 12-3-15</inkml:trace>
  <inkml:trace contextRef="#ctx0" brushRef="#br0" timeOffset="1710.0369">20976 3934 372 0,'0'0'3'15,"-13"-3"-1"-15,4-7 0 16,-3-5-3-16,0-5-2 16,-5-6 1-16,2-4 0 0,-2-2 5 15,4 2 6-15,3 7 2 16,2 3 1-16,1 9 3 15,7 11 3-15,-10-5-1 16,9 10-3-16,1-5-15 16,7 9-45-16,7-5-30 0,1-1-2 15</inkml:trace>
  <inkml:trace contextRef="#ctx0" brushRef="#br0" timeOffset="2017.4646">21196 3886 455 0,'0'0'5'15,"0"0"1"-15,-7 0 1 0,7 0 1 16,-15 0 0-16,5-6 0 15,-4-4 1-15,1-9-4 16,0-7-5-16,3-4 0 16,0-3 0-16,3-2 0 15,4 1 0-15,3 1 0 0,2 8 0 16,9 5 0-16,2 9 0 16,6-1-10-16,6 5-29 15,4 4-39-15,-2 1-4 16</inkml:trace>
  <inkml:trace contextRef="#ctx0" brushRef="#br0" timeOffset="2275.3425">21393 3513 450 0,'0'0'5'0,"0"0"3"0,0 0 0 16,-7 9 1-16,5 6 1 15,2 3 0-15,3 0 1 16,6 2-11-16,3 2 0 15,7-4 0-15,0-7 0 0,4-8 0 16,2-3 0-16,-4-8 0 16,-2-5 0-16,-3 2 0 15,-5 0 0-15,-11 11 0 16,19-7 0-16,-19 7 0 0,15 20 0 16,-5-3 0-16,1 4 0 15,4-4-22-15,-5 1-57 16,12-8-3-16</inkml:trace>
  <inkml:trace contextRef="#ctx0" brushRef="#br0" timeOffset="2589.6227">21823 3304 478 0,'0'0'5'0,"0"0"1"16,-11 10 2-16,4 2 0 0,1 3-2 16,-2 3-6-16,4-2 0 15,3 7 0-15,1-5 0 16,8 4 0-16,6-8 0 0,7 2 0 16,-1-4 0-16,2 0 0 15,0-2 0-15,-7 2 0 16,-2 3 0-16,-7-1 0 15,-6 3 0-15,-9 5 0 16,-6 0 0-16,0-2 0 0,-6-5 0 16,9-9-49-16,-1 1-34 15,7-7-1-15</inkml:trace>
  <inkml:trace contextRef="#ctx0" brushRef="#br0" timeOffset="2884.0065">22117 3432 414 0,'0'0'4'15,"0"0"2"-15,9-12 2 16,-1 0-1-16,2-3 0 16,-1-1 2-16,0-4 0 15,2-2-1-15,-5-1-2 0,-6 3 0 16,-3 5-1-16,-11 4 2 15,1 4 0-15,-5 6 1 16,3 3-8-16,-4 10 0 16,7 10 0-16,3 1 0 0,8 4 0 15,4 0 0-15,13 2 0 16,8 1 0-16,3-8 0 16,13 2 0-16,21-9-80 15,-10-1-3-15</inkml:trace>
  <inkml:trace contextRef="#ctx0" brushRef="#br0" timeOffset="3845.8687">22523 3074 412 0,'0'0'7'0,"-12"0"3"15,3 0 1-15,-5 3 1 0,-1 8 1 16,-4-1 0-16,2 5 0 16,0 3 0-16,7 5-6 15,7-2-7-15,5 3 0 0,12-4 0 16,8-5 0-16,6 1 0 16,7-3 0-16,4-1 0 15,-6-2 0-15,-1 4 0 16,-13 1 0-16,-7 5 0 15,-12 5 0-15,-8 3 0 0,-15 5 0 16,-7-3 0-16,-2 3 0 16,-7-14-2-16,11 0-31 15,14-11-46-15,-2-6-4 16</inkml:trace>
  <inkml:trace contextRef="#ctx0" brushRef="#br0" timeOffset="4306.0906">23288 2800 434 0,'0'0'2'0,"0"0"3"16,0 0 1-16,1 10 2 15,8 2 2-15,0 8 0 16,6 4 2-16,4 7 0 0,2 7-2 16,3 4-8-16,-3 2-2 15,2-1 0-15,-3-6 0 16,0-1 0-16,-6-10 0 15,-1-1-19-15,-2-11-60 16,-8-4-4-16</inkml:trace>
  <inkml:trace contextRef="#ctx0" brushRef="#br0" timeOffset="4704.3309">23289 3178 371 0,'0'0'3'0,"8"0"1"15,3 0 2-15,2-8-1 16,7-10 0-16,1-9-3 16,4-6-8-16,-1-12-8 0,-5-13-11 15,0-5-2-15,-9-9 2 16,-5-2 7-16,-5 1 11 16,0 15 15-16,-3 7 11 15,-2 16 10-15,-2 19 9 0,7 16 3 16,-1 27-3-16,4 16-9 15,9 11-9-15,5 3-10 16,7 3-5-16,4-3-5 0,4-9 0 16,1-11 0-16,2-11 0 15,-1-17 0-15,1-9 0 16,-3-5 0-16,-9-10-3 16,0-4 1-16,-2-2 1 15,-8 6 3-15,-2 6-1 0,-2 9 2 16,-9 0-3-16,13 19 0 15,-4 4 0-15,1 0 0 16,7 8 0-16,-4-9-37 16,11-2-42-16,2-10-4 0</inkml:trace>
  <inkml:trace contextRef="#ctx0" brushRef="#br0" timeOffset="5267.4002">24181 2794 420 0,'0'0'8'15,"0"0"2"-15,0 0 2 0,-6-9 2 16,6 9 1-16,-11-3 0 16,11 3 2-16,-10-5-17 15,10 5 0-15,0 0 0 16,-10-4 0-16,10 4 0 0,0 0 0 15,-10-6 0-15,10 6 0 16,-13-7 0-16,13 7 0 16,-12-8 0-16,12 8 0 15,-15-9 0-15,15 9 0 0,-13-8 0 16,13 8 0-16,-10-5 0 16,10 5 0-16,0 0 0 15,-10-5 0-15,10 5 0 16,0 0 0-16,0 0 0 0,0 0 0 15,-7-4 0-15,7 4 0 16,0 0 0-16,0 0 0 16,0 0 0-16,0 0 0 15,-9 7 0-15,9-7 0 0,0 0 0 16,0 0 0-16,-10 12 0 16,10-12 0-16,-8 17 0 15,3-7 0-15,1 4 0 16,0-1 0-16,2 3 0 15,-1-1 0-15,3-1 0 0,0-1 0 16,9-2 0-16,-2-1 0 16,6-1 0-16,4-3 0 15,4-1 0-15,-3-1 0 0,8-1 0 16,-5-3-4-16,1 0-17 16,-6-3-6-16,-2-1-12 15,-1 4-36-15,-13 0-6 16</inkml:trace>
  <inkml:trace contextRef="#ctx0" brushRef="#br0" timeOffset="5491.5142">24286 2373 469 0,'0'0'6'16,"0"5"2"-16,-1 14 2 15,1 8 0-15,0 6-2 0,7 6-8 16,0 9 0-16,8 3 0 16,6 0 0-16,1-5 0 15,5-5 0-15,1-7 0 16,2-2 0-16,1-9-76 0,-7-3-10 16</inkml:trace>
  <inkml:trace contextRef="#ctx0" brushRef="#br0" timeOffset="5687.3675">24278 2626 395 0,'0'0'5'0,"0"0"5"16,0 5 2-16,0-5 0 0,15 13 2 15,1-4 0-15,8 0 0 16,8-3 1-16,9 1-7 15,4-7-12-15,15-17-52 0,-1 10-21 16,-4-6-2-16</inkml:trace>
  <inkml:trace contextRef="#ctx0" brushRef="#br0" timeOffset="6251.8431">20799 4853 483 0,'0'0'2'16,"0"0"0"-16,-8 7 0 0,8-7-1 15,0 0-1-15,-14-4-4 16,14-9-13-16,-2-5-37 16,2-17-25-16,0-9-3 15</inkml:trace>
  <inkml:trace contextRef="#ctx0" brushRef="#br0" timeOffset="6371.8425">20690 4446 432 0,'0'0'7'0,"-4"17"1"16,-1-2 0-16,-2 3 0 16,2 2 1-16,0 2-1 15,4 1 0-15,2 1-3 16,6-8-15-16,12-1-26 0,12-6-42 16,0-3-1-16</inkml:trace>
  <inkml:trace contextRef="#ctx0" brushRef="#br0" timeOffset="6631.2011">21024 4778 319 0,'0'0'8'16,"0"0"3"-16,0 0 2 0,0 0 1 16,-2-5 1-16,2 5 1 15,-7-22-1-15,2 7 1 16,1-4-9-16,-1-7-3 15,2 6-4-15,2-5 1 0,-1 7 0 16,2 3 2-16,0 15 0 16,6-6 1-16,2 12 3 15,1 12 0-15,-1 6 0 16,1 0-1-16,5 2-3 16,-4-4-12-16,6-15-51 0,-2 12-17 15</inkml:trace>
  <inkml:trace contextRef="#ctx0" brushRef="#br0" timeOffset="7078.3545">21426 4771 424 0,'0'0'5'16,"0"0"0"-16,0 0 0 16,0 0 1-16,0 0 1 0,-6-16 0 15,-5-5-1-15,0-10 1 16,-7-11-5-16,-5-9 0 16,-1-9 0-16,-3-6-1 0,1 3-1 15,0 2 1-15,8 5 0 16,4 7-1-16,5 6 0 15,9 11 0-15,7 8-1 16,10 6-5-16,4 4-13 0,9-3-48 16,3 15-11-16</inkml:trace>
  <inkml:trace contextRef="#ctx0" brushRef="#br0" timeOffset="7447.2942">21265 4599 273 0,'0'0'7'15,"0"0"2"-15,0 0 6 0,5 0 3 16,-5 0 1-16,16-3 1 16,-5-1 3-16,6 4-2 15,5 0-5-15,0-6-3 16,8 0-5-16,2-3-2 0,3-1-3 15,1-3 0-15,-2-3 0 16,2-3-1-16,-1 1-1 16,-7-6 1-16,-4 3 0 15,-4-2-1-15,-7 2 1 0,-10 4-1 16,-3 4 1-16,-4 4 0 16,-11 8 1-16,-4 1 1 15,1 13-1-15,-1 6 1 16,2 7-1-16,4 6 0 0,7-1-1 15,5-1-1-15,8-4-6 16,15-2-15-16,4-3-52 16,9-20-8-16</inkml:trace>
  <inkml:trace contextRef="#ctx0" brushRef="#br0" timeOffset="7677.4123">21965 4229 376 0,'0'0'11'16,"0"0"2"-16,-11 5 2 16,1 2 2-16,0 2 1 15,-2 8 1-15,-2 3 1 0,2 3 0 16,1 6-18-16,-1 0-2 16,10 6 0-16,2-4 0 15,0-4 0-15,13-4 0 16,3-12 0-16,7-7 0 15,-2-11 0-15,5-10-82 0,3-9-2 16</inkml:trace>
  <inkml:trace contextRef="#ctx0" brushRef="#br0" timeOffset="7853.7736">22160 3846 413 0,'0'0'9'15,"0"16"2"-15,-1 5 3 16,1 14 2-16,1 7 0 15,4 8 0-15,5 8 0 16,0 4-16-16,10-3 0 0,-2-3 0 16,5-8 0-16,-4-11 0 15,5-8-35-15,-5-3-46 16,-3-8-4-16</inkml:trace>
  <inkml:trace contextRef="#ctx0" brushRef="#br0" timeOffset="8007.9028">22153 4293 434 0,'0'0'2'16,"0"0"4"-16,6-5 1 0,2 2 1 15,7-3 1-15,9-6 0 16,8-2 0-16,10-7-2 16,17 2-17-16,8-8-62 0,14 0-5 15</inkml:trace>
  <inkml:trace contextRef="#ctx0" brushRef="#br0" timeOffset="8628.7265">21902 4721 362 0,'0'0'10'16,"3"18"4"-16,3 3 1 16,1 11 2-16,5 9 1 15,3 10 1-15,3 10 1 0,6 6 0 16,-1 2-8-16,2 0-8 15,-2-3-4-15,-3-11 0 16,-3-6 0-16,-3-11 0 16,-3-11 0-16,-2-6 0 15,-5-13 0-15,-4-8 0 0,15-5 0 16,-6-7 0-16,-3-4 0 16,8-2 0-16,-3-1 0 15,2 0 0-15,2 4 0 16,4 5 0-16,-5 5 0 0,3 5 0 15,-4 4 0-15,-1 6 0 16,-6 6 0-16,-5 8 0 16,-3 1 0-16,-14 2 0 0,0-1 0 15,-5-3 0-15,-4-6 0 16,2-12-19-16,-2-5-14 16,0-18-47-16,13-3-3 15</inkml:trace>
  <inkml:trace contextRef="#ctx0" brushRef="#br0" timeOffset="9275.2182">22567 5138 443 0,'0'0'5'0,"0"0"2"16,0 0 1-16,0 0 0 16,0 8 1-16,0-8 1 15,0 0 1-15,0 0-1 16,0 0-10-16,0 0 0 0,-6-5 0 16,6 5 0-16,-6-14 0 15,3 6 0-15,-3-2 0 16,1 1 0-16,-1-3 0 15,1 2 0-15,1 2 0 0,2-1 0 16,1 0 0-16,1 9 0 16,-7-10 0-16,7 10 0 15,0 0 0-15,-8-8 0 0,8 8 0 16,0 0 0-16,0 0 0 16,0 0 0-16,-8-3 0 15,8 3 0-15,0 0 0 16,0 0 0-16,-5 6 0 15,5-6 0-15,0 0 0 0,-12 9 0 16,12-9 0-16,-10 6 0 16,10-6 0-16,-7 14 0 15,7-14 0-15,-6 12 0 16,2-2 0-16,-1-1 0 0,3 3 0 16,-3 3 0-16,0-3 0 15,3 5 0-15,0 2 0 16,2 0 0-16,1-5 0 15,6 1 0-15,0-6 0 0,7-4 0 16,2-5 0-16,5-10 0 16,-1-6 0-16,-1-8 0 15,3 2 0-15,2-2 0 0,-4 5-7 16,-4 6 1-16,-4 7-2 16,-1 6-2-16,-11 0-5 15,17 17-27-15,-2 2-35 16,-8-3-2-16</inkml:trace>
  <inkml:trace contextRef="#ctx0" brushRef="#br0" timeOffset="9527.4617">22821 4904 427 0,'0'0'8'0,"-10"-3"1"15,10 3 3-15,-14-2 1 16,7 4 1-16,7-2 0 0,-18 17 0 16,12 2-14-16,0 7 0 15,5 4 0-15,1 2 0 16,2 0 0-16,8-2 0 16,0-8 0-16,8-1 0 0,1-18 0 15,10-3 0-15,-5-4-62 16,4-19-22-16</inkml:trace>
  <inkml:trace contextRef="#ctx0" brushRef="#br0" timeOffset="9709.8452">23011 4492 459 0,'0'0'7'16,"0"17"1"-16,0 8 3 15,4 8 0-15,1 13 0 0,3 8-7 16,4 6-4-16,3 3 0 15,6 0 0-15,3-8 0 16,-1-7 0-16,-3-11 0 16,7-5-8-16,3-11-75 0,-12-9-2 15</inkml:trace>
  <inkml:trace contextRef="#ctx0" brushRef="#br0" timeOffset="9883.6248">22974 4964 459 0,'0'0'5'0,"0"0"1"16,0 0 0-16,0 0 0 0,0 0 2 15,10-3-1-15,9-5 0 16,5-5 0-16,16-2-12 16,-2-9-12-16,10-2-59 15,10-1-4-15</inkml:trace>
  <inkml:trace contextRef="#ctx0" brushRef="#br0" timeOffset="10379.6798">23451 4885 328 0,'0'0'3'0,"5"-5"2"0,0-5 1 16,-1-4 2-16,2-4 1 16,0 1 4-16,-3-7 4 15,0 2 2-15,-2 4-2 16,-4-1 0-16,-6 8 0 0,-3 5-1 15,-1 6-1-15,-3 10-3 16,4 9-3-16,0 6-9 16,6 0 0-16,6 4 0 15,0 1 0-15,11-7 0 16,8-4 0-16,7-9-9 0,7-5-30 16,9-5-40-16,-7-8-3 15</inkml:trace>
  <inkml:trace contextRef="#ctx0" brushRef="#br0" timeOffset="10603.8778">23740 4892 360 0,'0'0'6'0,"0"0"5"16,0 0 2-16,0-6 0 0,-2-3 3 16,-1-3 3-16,-5-5-2 15,1-5 3-15,-3 2-5 16,-3-8-5-16,3 1-2 15,-1 1-5-15,0 4-3 0,2 4 0 16,6 1 0-16,3 4 0 16,7 4 0-16,2 0-11 15,11 2-25-15,11 2-43 16,-3-2-2-16</inkml:trace>
  <inkml:trace contextRef="#ctx0" brushRef="#br0" timeOffset="10813.6967">23946 4783 408 0,'0'0'3'16,"0"0"0"-16,0 0-2 16,0 0-3-16,-2-12-10 0,-2-2-12 15,4-7-7-15,-6-6 2 16,0-3 13-16,0 0 15 16,-8-3 7-16,0 6 7 0,-5 3 11 15,5 5 11-15,-8 7 8 16,11 10-4-16,0 1-18 15,11 1-19-15,0 4-26 16,10 4-51-16,11-1-4 0</inkml:trace>
  <inkml:trace contextRef="#ctx0" brushRef="#br0" timeOffset="11427.8262">24277 4449 365 0,'0'0'11'16,"0"0"5"-16,-12-6 1 16,12 6 1-16,-10-2 1 15,10 2 2-15,-9 0 0 0,9 0 2 16,-9 0-23-16,9 0 0 16,-10-2 0-16,10 2 0 15,-14-1 0-15,8-2 0 16,6 3 0-16,-14-5 0 0,14 5 0 15,-14-1 0-15,14 1 0 16,-13-2 0-16,13 2 0 16,0 0 0-16,-13-5 0 0,13 5 0 15,0 0 0-15,0 0 0 16,0 0 0-16,-8-8 0 16,8 8 0-16,0 0 0 15,0 0 0-15,0 0 0 0,0 0 0 16,-11 0 0-16,11 0 0 15,0 0 0-15,-5 15 0 16,5-15 0-16,-3 9 0 16,3-9 0-16,-6 13 0 15,2-4 0-15,-1-1 0 0,1 4 0 16,-1 0 0-16,0 3 0 16,2-1 0-16,2 3 0 15,1 3 0-15,0-1 0 16,2-4 0-16,5 2 0 0,4-6 0 15,2-3 0-15,6-8 0 16,-1-3 0-16,-2-6 0 16,5-11-2-16,-4 1 1 0,5-2-1 15,-9 0 2-15,0 7 0 16,-5 0 1-16,1 9 0 16,-9 5 2-16,17 9-3 15,-6 12 0-15,-1 3 0 0,5 4 0 16,5-2 0-16,8 6 0 15,-2 11-67-15,10-19-12 16</inkml:trace>
  <inkml:trace contextRef="#ctx0" brushRef="#br0" timeOffset="113817.6456">15068 5731 328 0,'0'0'8'0,"0"0"3"16,0 0 3-16,0-12 4 15,0-6 0-15,4-5 1 16,0-9 1-16,5-10-1 0,-4-5-6 16,7-8-4-16,-2-1-3 15,3-5-2-15,5 1-2 16,-2 4 0-16,1 0-2 15,3 6 0-15,3 8-6 0,-2-1-11 16,3 9-58-16,5 10-4 16</inkml:trace>
  <inkml:trace contextRef="#ctx0" brushRef="#br0" timeOffset="114519.0735">16233 5692 342 0,'0'0'7'15,"0"0"3"-15,-9-10 4 16,3 2 1-16,-5-7 1 15,-2-7 1-15,-4-7 0 16,-7-6 1-16,-6-10-7 0,-5-11-3 16,-3-7-2-16,-8-5-2 15,1-2-1-15,-1-7-1 16,-1 4-1-16,8 3-1 0,5 10-2 16,2 9-9-16,15 15-26 15,10 10-41-15,7 13-1 16</inkml:trace>
  <inkml:trace contextRef="#ctx0" brushRef="#br0" timeOffset="115313.1133">17257 5683 399 0,'0'0'4'16,"0"0"1"-16,-8 0-1 0,8 0 1 15,-12-6 0-15,3-5 0 16,-3 0 1-16,-5-7 0 15,1-6-4-15,-6-1-1 16,-3-9 1-16,-4-2-1 0,-6-3 0 16,-4-2 0-16,-2-2 1 15,-11 0-2-15,-1 1 2 16,-6 3 1-16,-2-1 1 16,-3 5 2-16,1-1-1 0,0 5 1 15,3 2 0-15,6 4-1 16,3 4 0-16,7 1-3 15,3 1-7-15,13 4-17 16,9-2-53-16,0-2-5 0</inkml:trace>
  <inkml:trace contextRef="#ctx0" brushRef="#br0" timeOffset="116277.5176">18463 5673 331 0,'0'0'3'0,"0"0"0"16,0 0 2-16,-3-10 2 0,-2 0 2 15,-1 2 4-15,-4-8 1 16,0-3 1-16,-8 0-2 15,-2-3-1-15,-6-5 1 16,-4-2-5-16,-1-2 0 0,-7-2-3 16,3 3-2-16,-6-1 0 15,4 1-2-15,1 1 0 16,-4 0 0-16,-1 0-1 16,2 3 1-16,-6-1-1 0,2 1 1 15,-3-1-1-15,-5 0 1 16,0-2 0-16,-2 2 0 15,-1 2 1-15,0-1-1 0,2 1 0 16,0 2-1 0,1-1 2-16,3 2-1 0,0 5-1 15,3-4 1-15,3 0 0 16,-3-2-1-16,3 3 0 16,1-4 1-16,4 2-3 15,5-1-5-15,-2 0-29 0,8-3-42 16,3 9 1-16</inkml:trace>
  <inkml:trace contextRef="#ctx0" brushRef="#br0" timeOffset="117309.4752">14307 3269 344 0,'0'0'7'16,"0"0"3"-16,0 0 4 15,0 0 3-15,0 0 1 0,-5 8 1 16,5 9 0-16,5 6 1 16,8 8-7-16,3 11-2 15,6 7-5-15,3 7-1 0,2 4-3 16,2-1-3-16,5-5-4 15,-3-10-12-15,1-7-59 16,-1-5-3-16</inkml:trace>
  <inkml:trace contextRef="#ctx0" brushRef="#br0" timeOffset="117859.4117">14776 2951 378 0,'0'0'7'0,"3"24"0"0,3 0 4 16,7 15 0-16,3 10 2 15,2 6 1-15,4 12 0 16,5 1 0-16,-1 0-4 15,2-7-3-15,-5-11-3 0,-1-9-1 16,-4-9-1-16,-5-13-1 16,-1-5 0-16,-12-14-1 15,0 0 0-15,0 0-1 16,-6-16 0-16,-12 1 0 0,-6-2 0 16,2 3 1-16,-7-1-1 15,-1 11 2-15,2 4 0 16,1 13 1-16,4 9 0 15,6 7 0-15,5 1 0 0,9 9 0 16,5-5-1-16,11-3 0 16,9-9-3-16,9-9-4 15,3-8-9-15,15-10-35 16,-1-4-30-16,-2-9 0 0</inkml:trace>
  <inkml:trace contextRef="#ctx0" brushRef="#br0" timeOffset="118131.6853">15240 3471 342 0,'0'0'2'0,"0"0"3"16,6 0 1-16,-6 0 1 16,14-15 2-16,-3 2-2 0,-1-3 3 15,-2-3-1-15,-2-8-1 16,-2 1-2-16,-4-3 2 15,-4 9 2-15,-4 2 1 16,-6 5 1-16,-2 13-1 0,0 6 1 16,1 15 0-16,2 8-2 15,5 9-2-15,8-1-4 16,1 0-4-16,14 0-7 16,4-12-22-16,11-10-50 0,3-6-3 15</inkml:trace>
  <inkml:trace contextRef="#ctx0" brushRef="#br0" timeOffset="118745.4004">15524 3255 307 0,'0'0'6'16,"0"0"5"-16,2 15 1 16,3 0 3-16,2 1 0 0,3 0 4 15,-2 2-3-15,3 2 1 16,-1-5-5-16,2-8-4 16,-12-7-2-16,15-13-2 15,-12-13-2-15,3-3-1 0,0-10-1 16,0 3-1-16,0-2 0 15,1 5 1-15,5 9-1 16,1 16 1-16,2 8 1 16,0 20 2-16,7 5 0 0,-5 8 0 15,1 0-1-15,3 0-8 16,-10-7-13-16,1-10-53 16,4-7-1-16</inkml:trace>
  <inkml:trace contextRef="#ctx0" brushRef="#br0" timeOffset="121547.4508">15873 2761 385 0,'0'0'5'15,"0"9"2"-15,4 6 2 16,1 9 1-16,6 9 0 0,1 7 0 16,3 10 1-16,4 5 0 15,4 1-6-15,-3-6-6 16,7-1-12-16,-4-8-45 15,-2-12-17-15,0-7-2 0</inkml:trace>
  <inkml:trace contextRef="#ctx0" brushRef="#br0" timeOffset="121827.4634">15912 3125 399 0,'0'0'8'0,"0"0"2"16,-1 9 0-16,1-9 1 0,0 0-1 15,0 0 0-15,7 5 1 16,6-7 0-16,5-8-8 15,7-7-3-15,5-5-4 16,7 1-8-16,0-6-20 0,-6 6-45 16,12 4 0-16</inkml:trace>
  <inkml:trace contextRef="#ctx0" brushRef="#br0" timeOffset="121941.6818">16443 3142 426 0,'0'0'0'0,"0"0"-1"0,-7 0 0 15,2-8-6-15,-6-10-13 16,2-9-39-16,1 0-12 16</inkml:trace>
  <inkml:trace contextRef="#ctx0" brushRef="#br0" timeOffset="122067.5243">16238 2917 413 0,'0'0'2'15,"-4"10"1"-15,4-10-1 16,0 17 0-16,2-8-2 15,-2-9-4-15,22 12-9 0,-8-9-29 16,13-3-26-16,2-12-8 16</inkml:trace>
  <inkml:trace contextRef="#ctx0" brushRef="#br0" timeOffset="122243.6195">16571 2785 376 0,'0'0'7'0,"0"0"2"0,-8-9 2 15,8 9 2-15,-16-9 2 16,1 9 0-16,3 6 1 15,-4 5 1-15,4 11-5 0,-2 11-2 16,6 5-4-16,5 2-2 16,3 6-4-16,10-5 0 15,10-7 0-15,5-10-6 16,11-9-32-16,1-13-42 16,3-8-3-16</inkml:trace>
  <inkml:trace contextRef="#ctx0" brushRef="#br0" timeOffset="122786.9177">16860 2788 428 0,'0'0'5'0,"0"0"1"16,0 0 3-16,-6-7 1 16,6 7 0-16,0 0 2 15,-12-9-1-15,12 9 2 0,0 0-6 16,-10-11-7-16,10 11 0 15,-10-9 0-15,10 9 0 16,-8-5 0-16,8 5 0 16,-10-7 0-16,10 7 0 0,-14-5 0 15,14 5 0-15,-10-7 0 16,10 7 0-16,-14-3 0 16,14 3 0-16,-14-4 0 0,14 4 0 15,-9-5 0-15,9 5 0 16,0 0 0-16,-12-3 0 15,12 3 0-15,0 0 0 16,-11 0 0-16,11 0 0 16,0 0 0-16,-11 6 0 0,11-6 0 15,0 0 0-15,-11 8 0 16,11-8 0-16,-11 11 0 16,11-11 0-16,-8 17 0 15,3-3 0-15,0-2 0 0,4 3 0 16,1-1 0-16,0 3 0 15,4-2 0-15,8-2 0 16,0-5 0-16,2-1 0 16,3-4 0-16,3-2 0 0,-3-1-2 15,4-1-3-15,-2-2-1 16,-2 3-1-16,2 0-2 16,0 3-1-16,0 4-1 0,1 1-2 15,-6-6-3-15,5-2-12 16,-10 0-38-16,1-16-8 15</inkml:trace>
  <inkml:trace contextRef="#ctx0" brushRef="#br0" timeOffset="122941.4427">16875 2409 442 0,'0'0'6'0,"4"17"2"0,5 8 3 16,1 8 1-16,2 10-1 15,6 7 1-15,4 5-3 16,1 7-9-16,2-6 0 0,3-3 0 15,-4-10 0-15,5-19-50 16,-5 6-33-16,-4-6-2 16</inkml:trace>
  <inkml:trace contextRef="#ctx0" brushRef="#br0" timeOffset="123937.4618">15027 4059 387 0,'0'0'3'0,"3"15"2"16,3 2 2-16,8 8 2 15,-1 5 0-15,9 6 2 16,2 3 0-16,5 2 1 0,0-7-3 16,-2 0-2-16,-2-15-2 15,-9-8-1-15,-2-11-1 16,-14 0-1-16,0-21 0 15,-8 0-1-15,-7-4 0 0,-3-4 1 16,1 3-1-16,-1-3 0 16,3 3 0-16,4 3-1 15,8 1 0-15,3 1 1 0,3 4-1 16,10-2 1-16,4 1-1 16,5 2-2-16,6 1-2 15,1 3-6-15,3 4-7 16,4 5-12-16,2 3-8 15,-2 4-2-15,-5 6 1 16,-4 3 3-16,-1 1 2 0,-7-2 6 16,-5-3 10-16,-14-9 13 15,11 0 6-15,-11 0 2 16,5-14-2-16,-2-1-2 0,-1-7 0 16,2 5 0-16,4-5 3 15,3 8 5-15,0 0 6 16,-1 2 5-16,2 2 5 15,-3 0 2-15,-9 10 2 0,7-15-2 16,-7 15 0-16,-3-13-4 16,-6 9-4-16,-4 1-2 15,0 3-3-15,-4 3-2 16,6 10 0-16,2 6-1 16,3 13-1-16,6 3 0 0,4 5-2 15,9 0-7-15,7-3 0 16,6-2 0-16,4-12 0 15,6-6 0-15,-5-14-29 16,8-6-52-16,2-11-2 0</inkml:trace>
  <inkml:trace contextRef="#ctx0" brushRef="#br0" timeOffset="124473.7979">15895 3924 370 0,'0'0'3'0,"14"19"2"16,1 6 4-16,5 7-1 16,2 6 2-16,1 3 4 0,2 4 0 15,-2 2 1-15,-4-8-2 16,-7-7-2-16,-9-15-3 15,-3-17-1-15,-7 0-3 16,-8-16-2-16,-8-14-3 0,-4-12 0 16,-6-8-1-16,-1-6 0 15,2 0 0-15,7 2 0 16,5 3 1-16,7 6 0 16,8 8 0-16,7 15-1 15,14 9 2-15,7 10-1 0,5 4 0 16,2 14 1-16,2 5 1 15,-3 9 0-15,-6 4 1 16,-7 3 0-16,-5 1-1 16,-7-4-2-16,-4-3-10 0,-4-10-33 15,-7-6-33-15,2-9 0 16</inkml:trace>
  <inkml:trace contextRef="#ctx0" brushRef="#br0" timeOffset="124801.3981">16236 3762 405 0,'0'0'1'0,"0"0"0"16,0 0 0-16,2-6 0 15,1-5 0-15,2-4 0 0,0-1 1 16,0-5-1-16,-1 0 1 16,0 1 2-16,-3 2 3 15,-1 7 2-15,0 11 2 0,-12 0 1 16,4 16 1-16,1 8 0 16,2 6-1-16,2 9-1 15,3 0-8-15,9-2-3 16,4-5 0-16,9-5-2 0,-1-14-39 15,12-4-39-15,4-9-2 16</inkml:trace>
  <inkml:trace contextRef="#ctx0" brushRef="#br0" timeOffset="125407.4649">16635 3497 410 0,'0'0'8'0,"0"0"1"0,-3 8 2 16,3-8 2-16,-9 7-1 16,9-7 1-16,0 0 0 15,-11 8 0-15,11-8-6 16,0 0-5-16,-11-2-2 0,11 2 0 16,0 0 0-16,-12-9 0 15,12 9 0-15,-14-9 0 16,14 9 0-16,-16-9 0 15,16 9 0-15,-15-6 0 0,15 6 0 16,-14-5 0-16,14 5 0 16,-13-5 0-16,13 5 0 15,-11 0 0-15,11 0 0 16,0 0 0-16,-10 0 0 0,10 0 0 16,0 0 0-16,-13 0 0 15,13 0 0-15,0 0 0 16,-9 1 0-16,9-1 0 15,0 0 0-15,-9 7 0 0,9-7 0 16,0 0 0-16,-6 12 0 16,6-12 0-16,-5 15 0 15,1-7 0-15,-1 4 0 16,3 1 0-16,-2 2 0 0,2 7 0 16,0-5 0-16,2 6-3 15,0 1 1-15,3-2 0 16,3-4 0-16,7-6 0 15,-1-5 0-15,4-7 0 0,0-3-1 16,4-10-1-16,0-4-1 16,-1 2 0-16,2 1 0 15,-1 8-1-15,5 5-1 0,-3 4 1 16,-1 10 2-16,0 4 1 16,-2 3-1-16,-2-7-1 15,-6-4-3-15,2-6-15 16,-13-3-41-16,11-16-9 15</inkml:trace>
  <inkml:trace contextRef="#ctx0" brushRef="#br0" timeOffset="125577.1015">16719 3122 399 0,'0'0'7'0,"0"0"5"16,7 6 2-16,1 11 2 15,9 6 0-15,4 12 1 0,7 10 1 16,5 8-6-16,6 6-12 15,-4 1 0-15,8 3 0 16,-8-9 0-16,1-3-5 16,-12 5-69-16,0-21-10 0</inkml:trace>
  <inkml:trace contextRef="#ctx0" brushRef="#br0" timeOffset="125759.7845">16815 3492 441 0,'0'0'4'16,"0"0"1"-16,5-7 1 15,5 2 0-15,2-4 1 0,10-6-1 16,4 0 0-16,2-13-8 16,10 5-34-16,-1-4-39 15,4-3-4-15</inkml:trace>
  <inkml:trace contextRef="#ctx0" brushRef="#br0" timeOffset="126033.1082">17274 3062 431 0,'0'0'5'0,"0"0"4"16,0 11 1-16,-7 3 3 0,-3 0 0 16,0 7 1-16,-4 6 2 15,-2 3-16-15,-3 0 0 16,6 3 0-16,3-2 0 0,4-2 0 15,6-3 0-15,4-4 0 16,9-3 0-16,6-1 0 16,2-5 0-16,2 0 0 15,1 1 0-15,-5 1 0 0,-6 7 0 16,-6 2 0-16,-6 4 0 16,-4 2 0-16,-10 9 0 15,-5 0 0-15,-6-4 0 16,8-26-46-16,-7 19-38 15</inkml:trace>
  <inkml:trace contextRef="#ctx0" brushRef="#br0" timeOffset="128145.6745">15686 6494 245 0,'0'0'7'16,"0"0"6"-16,0 0 2 15,0 0 2-15,-4-6 1 16,4 6 2-16,0 0-1 16,0 0 3-16,2 12-6 15,0 1-7-15,2 1-1 0,-1 1-2 16,1 4-1-16,4 2-1 15,-4 6-1-15,4-3 0 16,-2 5 0-16,0-2-1 0,4 4 1 16,-2-1-2-16,1-3 1 15,1 3-1-15,1 0 0 16,-1 3-1-16,2 0 1 16,-1 0 0-16,1 1 0 0,-3 2-1 15,3 0 1-15,-1 2 0 16,0 2 1-16,-1-1-1 15,-1 0 0-15,2-1 0 0,2 2 0 16,-1-1 0-16,-2 0 0 16,3 0-1-16,-2-3 0 15,3 3 0-15,-1 0 0 16,3 0-1-16,-3-3 1 16,6 4 0-16,-4-1 0 0,4 3 0 15,1 1 0-15,-2 4 0 16,5-1 0-16,2 5 1 15,-3 2 1-15,4 2 0 16,0 1 0-16,0 5 2 0,0 1 1 16,0 0 0-16,-1 0 0 15,-3-2 0-15,1 3-1 16,-6-2 0-16,2-7-2 16,-4-4-1-16,-2-4-7 0,0-3-14 15,11-11-56-15,-16-7-4 16</inkml:trace>
  <inkml:trace contextRef="#ctx0" brushRef="#br0" timeOffset="129140.5176">16784 6479 249 0,'0'0'8'15,"0"0"4"-15,0 0 4 16,0 7 2-16,0-7 2 0,0 0 0 16,-4 14 2-16,4-14 0 15,0 0-8-15,-3 10-4 16,3-10-3-16,-3 14-1 16,2-6-3-16,0 9 1 0,1 0-2 15,0 5 0-15,-3 5-1 16,3 6 1-16,-1 3 0 15,0 3 0-15,-1 3 1 16,1 4-1-16,0 4 1 0,-1 1 0 16,2 1 0-16,0 2 1 15,0 5-1-15,2 1 0 16,2 1-1-16,0 3-1 16,-3-5 1-16,1 3 0 15,-2 4-1-15,0-1 0 0,-2 0-1 16,-1-1 2-16,-4-1 0 15,0 0 0-15,1 1 0 16,-4-1 0-16,5-2 0 0,-1-3 0 16,0 0 0-16,2-5 0 15,2-2-1-15,2-5-1 16,0-4-3-16,0-4-3 16,2-6-9-16,1-3-33 0,7-4-31 15,-5-2-1-15</inkml:trace>
  <inkml:trace contextRef="#ctx0" brushRef="#br0" timeOffset="130084.0642">17868 6648 299 0,'0'0'5'16,"0"0"0"-16,0 0 3 16,0 0 2-16,-9 9 1 0,9-9 1 15,-8 11 1-15,4-1 1 16,-1 2-3-16,-2 0-1 15,3 0-2-15,1 5 0 16,-5 2-1-16,2 0 0 0,-3 3 0 16,1 4-1-16,-8 3 1 15,4 5-1-15,-4 2-1 16,-1 0 0-16,-2 3-1 16,4-1-1-16,-5 2 0 0,1-2 0 15,3 1-1-15,-3-2 0 16,4-1 0-16,-3 2-2 15,2-1 1-15,-2 1 0 16,0 0-1-16,1 0 0 16,-2 1 0-16,-1 1 1 0,2 2 0 15,-2 2 0-15,0-1 0 16,0-2 1-16,1 8-1 16,0-2 0-16,3 0 0 15,0 3 1-15,1-1-1 0,1-2-1 16,4 1 1-16,-4-2-1 15,8-4 1-15,-3 0-1 16,2-3-2-16,1-3-4 0,-1-11-13 16,-10 1-58-16,16-2-3 15</inkml:trace>
  <inkml:trace contextRef="#ctx0" brushRef="#br0" timeOffset="137787.445">16149 9274 152 0,'0'0'11'15,"0"0"4"-15,0 0 7 16,0 0 1-16,0 0 4 15,0 0 1-15,0 0 2 0,0 0 2 16,0 5-6-16,0-5-3 16,5 19-4-16,1-6-3 15,4 8-2-15,4 0-1 0,2 6-3 16,1 3-2-16,5 0-1 16,-3 2-2-16,5-1-1 15,-3-1-1-15,0-3-1 16,-3-3 1-16,-5-5-1 0,-1-3 0 15,-4-6 0-15,-8-10-1 16,0 0 1-16,0 0-1 16,0-7 0-16,-15-14 0 15,-3-7-1-15,-8-8 0 16,-1-3 0-16,-4-4 0 0,3-2-1 16,0 0 0-16,3 6 0 15,3 3 0-15,10 6 0 16,6 3-1-16,4 6 0 0,2 0 0 15,12 6-1-15,3-1 1 16,9 3-1-16,3 3 0 16,2 1 1-16,2 2-1 15,0 5 2-15,-3 2 0 0,-5 9 2 16,-7 3 1-16,-10 9 0 16,-6 3 2-16,-4 3-1 15,-11-1-1-15,0 0-6 16,-6-6-19-16,-6-4-52 0,12-2-5 15</inkml:trace>
  <inkml:trace contextRef="#ctx0" brushRef="#br0" timeOffset="138317.4543">16495 8917 332 0,'0'0'8'16,"0"0"2"-16,0 0 5 15,4 11 1-15,1 2 3 16,4 5-1-16,3 4 2 0,3 7-1 16,4 7-6-16,3 6-3 15,0 3-3-15,7 2-3 16,-3 3 0-16,2-2-2 15,-1-7 0-15,-4-1-2 0,0-9-1 16,-3-8-1-16,-7-13-1 16,-1-10-1-16,-5-12 0 15,-7-16-2-15,0-7 0 16,0-8 0-16,-4-2 1 0,0 0 1 16,4 6 0-16,0 6 2 15,8 14 1-15,3 13 2 16,7 9 0-16,1 14 1 15,0 8 0-15,4 10 0 0,-6-2-8 16,3-15-58-16,0 14-11 16</inkml:trace>
  <inkml:trace contextRef="#ctx0" brushRef="#br0" timeOffset="138949.7251">17161 9107 372 0,'0'0'7'0,"0"0"2"16,0 0 2-16,0 0 1 15,0 0 1-15,0 0 1 16,0 0 0-16,-7-6 2 15,7 6-6-15,-7-18-2 0,2 10-2 16,-1 0 0-16,1-1 0 16,5 9-1-16,-16-17-3 15,8 11-2-15,-3 2 0 16,4-3 0-16,-3 2 0 16,10 5 0-16,-17-12 0 0,17 12 0 15,-14-5 0-15,14 5 0 16,-13-10 0-16,13 10 0 15,-11-3 0-15,11 3 0 16,-12-3 0-16,12 3 0 0,0 0 0 16,-10 0 0-16,10 0 0 15,0 0 0-15,0 0 0 16,-10 9 0-16,10-9 0 0,-2 11 0 16,2-11 0-16,-5 13 0 15,2-5 0-15,0 1 0 16,2 3 0-16,1 1 0 15,-1-2 0-15,1 2-2 0,0 1 1 16,1 2-1-16,5 0 1 16,2 1-1-16,-2-2 0 15,5 1 1-15,1-2-2 16,3-4 0-16,1-5-1 0,2-5-2 16,-2-5-1-16,0-8-2 15,1-3 0-15,-5-1 0 16,3 0 1-16,-2 8 1 15,0 6 0-15,2 3 1 0,2 12-1 16,2 8-19-16,13 2-44 16,-8 2-2-16</inkml:trace>
  <inkml:trace contextRef="#ctx0" brushRef="#br0" timeOffset="139479.588">17395 8903 380 0,'0'0'6'0,"0"0"1"15,0 0 2-15,0 0 1 16,-8 0 0-16,8 0 1 16,0 0 1-16,-5-9 0 0,5 9-3 15,0-9-2-15,0 9-1 16,-4-11-1-16,4 11 0 15,0 0 0-15,-10-8-1 16,10 8-1-16,-13 0-1 16,13 0 0-16,-13 0-1 0,13 0-1 15,-13 6 0-15,13-6 0 16,-17 14-1-16,8-4 1 16,3 3-1-16,-5 5 1 15,6 2-1-15,-1 1 1 0,1 6-2 16,2 0 1-16,3-3 0 15,1 0-1-15,7 0-1 16,1-8 0-16,7-5-1 0,-1-6-1 16,4-5 2-16,-1-8-1 15,1-3 0-15,3-5 0 16,-4 2 0-16,0-2-1 16,2 8-2-16,-1 6-2 0,0 7-5 15,0 12-4-15,4 9 1 16,-3 8-2-16,-1 7 3 15,-3 5 3-15,-5 0 7 16,2 7 6-16,-12-4 8 0,-1-4 4 16,-6-5 2-16,-7-10-4 15,-7-7-17-15,9-14-51 16,-14-9-6-16</inkml:trace>
  <inkml:trace contextRef="#ctx0" brushRef="#br0" timeOffset="139791.634">17643 8969 406 0,'0'0'0'15,"0"0"1"-15,0-9 1 0,4-4 1 16,2-2-1-16,0-5-1 15,-3-4 1-15,4-4 0 16,-1 1 0-16,-6-2 0 16,-1 5 3-16,-12 5 1 0,4 6 3 15,-8 10 3-15,5 6 0 16,-2 13 2-16,6 8 0 16,3 7-2-16,5 3-8 0,13-1-4 15,5-2 0-15,11-7 0 16,0-14-9-16,-1-5-72 15,14-5-2-15</inkml:trace>
  <inkml:trace contextRef="#ctx0" brushRef="#br0" timeOffset="140695.7154">18244 8557 370 0,'0'0'3'0,"0"0"3"15,0 0 2-15,0 0 1 0,0 0-1 16,0 0 1-16,0 0 1 15,-9 0 0-15,9 0-3 16,0 0-1-16,0 0-2 16,-6-9-1-16,6 9 1 0,0 0-1 15,-7-9-1-15,7 9 0 16,0 0 1-16,-13-3-2 16,13 3 0-16,0 0 0 15,-7 0 0-15,7 0-1 0,-11 6 1 16,11-6-1-16,-9 13-1 15,9-13 1-15,-9 17-1 16,3-4 0-16,-1 3 0 16,5 3 0-16,2 4 0 0,0 2-1 15,5 2 1-15,5-2 0 16,1-2 0-16,3-4 0 16,-1-6 0-16,2-10 0 0,-1-6-1 15,-2-13 1-15,-3-9-1 16,-1-2 1-16,-1-2-1 15,-5 0 0-15,7 7 0 16,1 7 1-16,8 11 0 0,8 5 0 16,5 17 1-16,5 9 0 15,5 9 1-15,4 6 0 16,-3 1 1-16,-2 3 1 16,-10 2 1-16,-6 0 1 15,-12-2 0-15,-9-3 0 0,-10-5 0 16,-11-2 0-16,-14-5-3 15,-5-8-2-15,-5-5-6 16,-7-18-18-16,-8-8-52 16,15-12-1-16</inkml:trace>
  <inkml:trace contextRef="#ctx0" brushRef="#br0" timeOffset="141024.0632">18569 8507 342 0,'0'0'2'0,"0"0"0"15,7-8 2-15,1-6 1 0,-4 1 0 16,4-6 3-16,-4-1 1 15,-1-1 4-15,-3 2 2 16,-5 4 2-16,-7 2-1 16,0 13 0-16,-1 2 1 0,1 14-2 15,2 6-2-15,4 6-4 16,6 3-6-16,3-2-3 16,12 1 0-16,9-10-2 15,10-1-35-15,5-12-42 16,0-5-4-16</inkml:trace>
  <inkml:trace contextRef="#ctx0" brushRef="#br0" timeOffset="141587.4613">18861 8475 341 0,'0'0'5'0,"7"15"4"16,-4-3 1-16,2 0 3 16,3 2 1-16,-3-3-1 15,0 0-1-15,-5-11 1 0,0 0-5 16,3-14-4-16,-3-11-3 16,-3-4-3-16,2-2 0 15,1 1 1-15,1 2-2 16,1 6 1-16,5 9 2 0,6 12-1 15,4 5 3-15,1 11-2 16,2 4 1-16,1 2-7 16,0-1-27-16,-2-7-36 0,4-2-5 15</inkml:trace>
  <inkml:trace contextRef="#ctx0" brushRef="#br0" timeOffset="141837.4631">19142 8313 377 0,'0'0'7'15,"4"12"1"-15,1-2 3 0,0 4 0 16,3 1 0-16,4-3 0 16,0 0 0-16,3-3 0 15,-1-9-8-15,0-2-2 16,-3-11-4-16,-5-8 0 0,-4-3 0 16,-4-3 2-16,-8 0 3 15,-4 1 3-15,-3 7 2 16,-5 4 2-16,1 9 0 15,4 6 1-15,0 6-1 0,7 10-1 16,6 2-8-16,5 7-4 16,5-12-32-16,13 5-42 15,3-3-4-15</inkml:trace>
  <inkml:trace contextRef="#ctx0" brushRef="#br0" timeOffset="142553.1172">19390 8129 250 0,'0'0'6'0,"0"0"2"0,0 0 2 16,8 2 3-16,-8-2 3 15,9 8 2-15,-9-8 1 16,12 10 0-16,-6-2-2 0,3 3-1 16,-2 3-3-16,0-3-3 15,4 3-2-15,-3-1-2 16,1 3-1-16,3-5-1 15,-2 2-3-15,-2-7-1 0,-8-6 0 16,15 2-1-16,-10-8-1 16,-4-11-2-16,-1-8 0 15,-1-5-2-15,-3-6 0 16,0 3 0-16,3-3 0 16,0 8 1-16,1 8 3 0,0 20 2 15,19-5 4-15,-1 13 1 16,3 13 2-16,0 0-1 15,4-1 0-15,-1-1-1 16,-5-9-2-16,1-9-1 0,-4-4-2 16,-2-14 0-16,-7-7 1 15,0 2 1-15,-2 0 1 16,-2 0 1-16,2 10 3 0,-5 12 0 16,14-7 0-16,-3 11-1 15,3 9 0-15,1 4 0 16,5 3-5-16,-1-5-9 15,2-5-37-15,4 3-32 0,-4-11 0 16</inkml:trace>
  <inkml:trace contextRef="#ctx0" brushRef="#br0" timeOffset="142805.3417">20009 8073 362 0,'0'0'3'0,"0"0"3"16,11-1 1-16,-11 1 0 15,10-18-1-15,-2 7 1 16,-4-7-1-16,-2-4 2 0,-2-1-4 16,2-3-1-16,-11 0 3 15,-3 3 3-15,1 4 1 16,-4 7 1-16,5 3 0 16,1 9 1-16,2 9 0 15,7 6-1-15,2 7-4 0,12 2-4 16,4 2-3-16,5-4-2 15,15 2-21-15,15-7-56 16,-14-6-3-16</inkml:trace>
  <inkml:trace contextRef="#ctx0" brushRef="#br0" timeOffset="143867.4994">17305 9852 352 0,'0'0'7'0,"0"0"4"16,-12-12 4-16,12 12 1 15,-17-5 2-15,4 5 1 16,-2 0 0-16,-5 5 0 16,5 10-5-16,-3 3-5 0,4 2-3 15,0 1-3-15,10 4 0 16,2-4-3-16,3-3 0 16,10-2-2-16,7-7 1 15,6-3 0-15,2-1 0 0,2-3 1 16,3 1-1-16,-5 0 1 15,-4 4 0-15,-4 7 1 16,-10 3-1-16,-3 6 1 0,-5 4-1 16,-9 0 0-16,-1 0-3 15,-4-6-5-15,4-5-9 16,-4-13-18-16,2-3-44 16,12-14-3-16</inkml:trace>
  <inkml:trace contextRef="#ctx0" brushRef="#br0" timeOffset="144119.2926">17540 9986 352 0,'0'0'4'0,"0"0"2"0,0 0 3 15,12-11 0-15,-7 1 1 16,-2-4-1-16,5-6 0 16,-3-3 0-16,-3-3-3 15,-1-1-2-15,-1 0-1 16,-1 2 5-16,-7 8-1 0,-1 8 2 15,-9 9 2-15,7 9 0 16,-3 15 0-16,5 8 0 16,1 4-1-16,7 0-7 15,2 1-3-15,9-7 0 0,10-6-2 16,-2-15-25-16,3-5-53 16,13-3-4-16</inkml:trace>
  <inkml:trace contextRef="#ctx0" brushRef="#br0" timeOffset="144579.5133">17811 9718 368 0,'0'0'6'15,"0"0"4"-15,-4-9 1 0,4 9 1 16,0 0 2-16,-9-12 1 16,9 12 1-16,0 0 1 15,-11-8-5-15,11 8-3 16,0 0-2-16,0 0-1 0,0 0-2 15,0 0 0-15,-9 0-4 16,9 0 0-16,0 0 0 16,0 0 0-16,-12-3 0 0,12 3 0 15,0 0 0-15,-11-5 0 16,11 5 0-16,-9 0 0 16,9 0 0-16,-10 8 0 15,5 2 0-15,3 5 0 16,-3 5 0-16,0 4 0 15,3 4 0-15,-1-1 0 0,2-4 0 16,0 0 0-16,1-6 0 16,0-17 0-16,0 0 0 15,8 0 0-15,1-18 0 0,6-3 0 16,0 2 0-16,3 4-2 16,3 6 2-16,1 9-1 15,0 9 1-15,0 14 0 16,-3 12 1-16,1 4 1 0,-5 0-2 15,2 1 0-15,-7-8-3 16,4-7-7-16,-7-11-17 16,-7-14-52-16,6-7-4 15</inkml:trace>
  <inkml:trace contextRef="#ctx0" brushRef="#br0" timeOffset="144879.5963">17968 9574 193 0,'0'0'7'0,"0"-10"7"0,0 10 11 16,12-7 5-16,-3 7 4 16,3 4 3-16,2 11 0 15,2 4 3-15,3 10-7 0,2 1-7 16,-3 2-9-16,1-2-6 16,1-6-4-16,-1-8-7 15,-2-14 0-15,-5-4 0 16,2-17-3-16,-4-7-1 15,-3-4 0-15,2-3 0 0,-2 2 1 16,-3 7 3-16,6 9 1 16,-10 15 3-16,20-2 1 15,-9 7 0-15,4 12-2 16,5 2-3-16,-3-4 0 0,9-3-36 16,-2 0-44-16,-3-6-3 15</inkml:trace>
  <inkml:trace contextRef="#ctx0" brushRef="#br0" timeOffset="145429.6706">18500 9539 371 0,'0'0'2'15,"0"0"0"-15,0 0 3 16,17-6 0-16,-10-7 0 15,2-1 0-15,0-4 0 0,0-6 1 16,-3-2-1-16,-1 1 0 16,-5 1 3-16,-1 5 2 15,-8 8 1-15,2 8 1 16,-5 6 0-16,-1 18 0 0,5 6 1 16,-1 6-3-16,9 6-3 15,0-3-7-15,13-4 0 16,4-8 0-16,7-5-8 15,1-16-34-15,6-3-38 0,1-12-2 16</inkml:trace>
  <inkml:trace contextRef="#ctx0" brushRef="#br0" timeOffset="145763.0761">18753 9489 338 0,'0'0'4'0,"6"10"3"16,-6-10 1-16,14 14 0 16,-14-14 0-16,9 16 0 0,-9-16 3 15,11 4-2-15,-8-9-4 16,-3-13-3-16,0-6-1 15,-2-5-1-15,0-2 0 0,1-6-1 16,1 5-1-16,0 5 2 16,6 7 1-16,3 8 1 15,1 11 3-15,4 4 0 16,-2 11 0-16,6 5-1 16,-3 4-5-16,-1-6-23 0,0 4-45 15,2-2-3-15</inkml:trace>
  <inkml:trace contextRef="#ctx0" brushRef="#br0" timeOffset="146021.8422">19032 9144 447 0,'0'0'5'15,"0"0"2"-15,-14 16 2 16,8-2 0-16,-3 3 2 0,2 5-1 16,3 7 0-16,2 2-7 15,1 1-3-15,8-1 0 16,8-2 0-16,1-8 0 16,7-2 0-16,4-10 0 0,3-4-14 15,-4-5-66-15,8-8-4 16</inkml:trace>
  <inkml:trace contextRef="#ctx0" brushRef="#br0" timeOffset="146287.4601">19270 9220 418 0,'0'0'3'0,"0"0"1"16,0 0 1-16,0 0 1 15,8-12 0-15,1 0 0 0,1-1 1 16,-2-4 0-16,3-4-1 15,-5 0-1-15,-4 1-1 16,-2 1 1-16,-1 6 1 16,-9 6 1-16,-4 6-1 0,-2 5-1 15,2 10 0-15,0 8-5 16,5 5 0-16,6 2 0 16,3 2 0-16,5-2 0 15,15 0 0-15,0-13-4 0,14-3-30 16,5-10-46-16,1-5-3 15</inkml:trace>
  <inkml:trace contextRef="#ctx0" brushRef="#br0" timeOffset="146564.7032">19549 8758 453 0,'0'0'4'15,"-12"6"1"-15,2 5 2 16,-1 8 0-16,-2 8 1 15,0 4 0-15,-2 3 0 0,2 3 0 16,7 0-5-16,4 1-3 16,5-7 0-16,8-4 0 15,4-6 0-15,6-6 0 0,3-2 0 16,6-5 0-16,-3 0 0 16,0-1 0-16,-7 5 0 15,-1 3 0-15,-7 4 0 16,-10 10 0-16,-2 0 0 0,-8 8 0 15,-8 0-3-15,-4 3-23 16,6-8-53-16,-13-6-2 16</inkml:trace>
  <inkml:trace contextRef="#ctx0" brushRef="#br0" timeOffset="200859.2501">6043 10297 318 0,'0'0'7'0,"0"0"0"16,0 0 4-16,0 0 2 15,0 0 2-15,0 0 2 16,-11-10-1-16,11 10 2 0,-6-14-4 16,6 14-1-16,-3-13-3 15,3 13-1-15,0 0-2 16,0 0-1-16,0 0-2 16,-8 10 0-16,8 2-2 0,-2 3 0 15,0 2 0-15,0 1-1 16,2 4 0-16,-1 1-1 15,1 3 1-15,0 1 0 0,0 2-1 16,0 5 0-16,-1 1 0 16,0 5 0-16,0 3 0 15,0 6 0-15,-1 5 0 16,1 4 0-16,-2 2 1 0,3 2 0 16,0 4 1-16,0-1 0 15,0 4 1-15,0 0 0 16,0 3-3-16,0-6 0 15,-1 1 0-15,-1 0 0 0,1-2 0 16,0-3 0-16,1-2 0 16,0-2 0-16,0 1 0 15,0-1 0-15,1-1 0 16,1-5 0-16,1 1 0 16,1-4 0-16,-3-2 0 0,2-2 0 15,-2-6 0-15,0-2 0 16,-1-4 0-16,0-4 0 15,0-1 0-15,0-3 0 0,0-3 0 16,0-4 0-16,0-1 0 16,0-2 0-16,0-4 0 15,0-11 0-15,0 11 0 16,0-11 0-16,-12 0 0 0,12 0 0 16,-16-17 0-16,4 6 0 15,-4-2 0-15,-2-1 0 16,-2 1 0-16,-1-2 0 15,0 1 0-15,-4 1 0 0,-1-2 0 16,3 0 0-16,-4-5 0 16,4-1 0-16,-3-2 0 15,3 0 0-15,1 1 0 16,5 0 0-16,0 2 0 16,6 5 0-16,-1 4 0 0,5 1 0 15,7 10 0-15,0 0 0 16,-3-10 0-16,3 10 0 15,10 5 0-15,5 3 0 16,5 6 0-16,0 3 0 0,7 2 0 16,-1 6 0-16,4 2 0 15,1 1 0-15,-2 2 0 16,-3-3 0-16,2 1 0 0,-3-2 0 16,0-3 0-16,-2 2 0 15,-4-7 0-15,2-1 0 16,-3-2 0-16,-1-8 0 15,1-7 0-15,-3-5 0 0,2-14 0 16,-4-10 0-16,5-12 0 16,-1-8 0-16,0-10 0 15,4-3 0-15,4 5 0 16,10 2-80-16,-12 2-6 0</inkml:trace>
  <inkml:trace contextRef="#ctx0" brushRef="#br0" timeOffset="203019.3152">7079 10461 315 0,'0'0'8'0,"0"0"-1"15,0 0 2-15,0 0 2 16,0 0 1-16,0 7 4 0,0-7 1 16,10 10 0-16,-10-10-5 15,17 8-1-15,-1-5-1 16,4 1-1-16,3-4-3 15,6 2-1-15,3-2-1 0,2 0-2 16,1 0 0-16,8 0 0 16,0 0-1-16,7 0 0 15,-1 0 0-15,5 0 0 16,-2 1 0-16,3-1-1 0,4 0 1 16,-1 2 0-16,3 1-1 15,-4 1 1-15,3 1 0 16,1 3-1-16,-1 2 0 15,0 1 1-15,-1 1-1 0,-2 5 0 16,2 0 0-16,-1 1 0 16,0 1 0-16,-3-1 0 15,-2 4 0-15,3-2 0 16,-2 1 1-16,3-1-1 0,-3 0 0 16,2-1 0-16,1 2 0 15,-3 1 0-15,-2 2 0 16,-1 0 1-16,-1 3-1 15,-7 3 0-15,1 0 1 0,-1 1 0 16,-3 1 1-16,-2 1-1 16,-2 0 1-16,-2 1 0 15,0-1 0-15,-4 3 0 16,-5 1-1-16,2 1 1 0,-5 1-1 16,-3-3 0-16,-1 3 0 15,-1 0 0-15,-4 0 0 16,3-3 0-16,-2-2 1 15,-1 0-2-15,1 0 0 0,-1-4 0 16,2 1 0-16,-1-1 0 16,-2 0 0-16,-1-1 0 15,3-1 0-15,-3 0 0 16,-1-2 0-16,2-1 0 0,-3 1 0 16,1-5 0-16,1 1 0 15,0 1 0-15,1-5 0 16,1 2 0-16,-1-1 0 15,-2 1 0-15,2-1 0 0,-3-2 0 16,1 2 0-16,-4-3 0 16,-1-2 0-16,1-1 0 15,-3-4 0-15,-3-9 0 16,1 12 0-16,-1-12 0 0,0 0 0 16,-4 3 0-16,4-3 0 15,-20 0 0-15,6-3 0 16,-4 0 0-16,-1-2 0 15,-4 2 0-15,-1-2 0 0,1-4 0 16,-2 1 0-16,3-1 0 16,-5 0 0-16,3-4 0 15,-1-2 0-15,0 0 0 16,1-2 0-16,-2 2 0 0,5 0 0 16,-1 3 0-16,4 2 0 15,3 4 0-15,7 0 0 16,8 6 0-16,-11-3 0 15,11 3 0-15,0 0 0 0,5 3 0 16,8 3 0-16,6 3 0 16,3 0 0-16,4 1 0 15,4 5 0-15,1-1 0 16,2 1 0-16,2 1 0 0,-4 1 0 16,0 0 0-16,-2 0 0 15,0-1 0-15,-1 1 0 16,-4-3 0-16,-1 1 0 15,-2-2 0-15,-4-5 0 0,-2 1 0 16,-6-2 0-16,-9-7 0 16,15 10 0-16,-15-10 0 15,0 0 0-15,0 0 0 16,0 0 0-16,0 0 0 0,0 0 0 16,0 0 0-16,2-12 0 15,-2 0 0-15,0-5 0 16,-2-9 0-16,0-5 0 15,3-8 0-15,-1-6 0 0,5-6 0 16,5-6 0-16,-1 0 0 16,9-5 0-16,-1 2 0 15,4 4 0-15,4 2 0 16,-1 4 0-16,0 7 0 0,-4 4 0 16,3 9 0-16,-9 0-36 15,1 15-46-15,-4 5-4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8T15:46:55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22438 13089 289 0,'0'0'4'16,"0"0"4"-16,0 0 1 0,-11 10 4 16,11-10 1-16,-9 5 1 15,9-5 3-15,-8 2 0 0,8-2-4 16,-2-11-3-1,2-4-2-15,7-7-2 0,3-3-2 16,2-6 0-16,3-3-3 0,4 0 1 16,0 2-1-1,2 4 0-15,3 9 0 0,2 11 1 16,2 8 0-16,0 17-1 15,0 13 1-15,0 8-1 0,1 6 0 16,-2 0-1 0,2-2-3-16,-4-6-5 0,6-9-18 15,-2-11-50 1,-2-14-1-16</inkml:trace>
  <inkml:trace contextRef="#ctx0" brushRef="#br0" timeOffset="920.0184">22486 12850 273 0,'0'0'7'0,"0"0"0"16,0 0 3-16,0 0 1 0,0 0 0 15,0 0 2 1,0-6 0-16,0 6 1 0,0 0-2 15,7 6-3-15,-1 6 1 16,-1 5-2-16,3 12-1 0,0 4 0 16,4 10-1-1,0 4-1-15,2 6-1 0,-1 4-2 16,-1 1 1-16,0 2 0 0,-5 2 0 15,-3 1 0 1,-2 1 1-16,-2 2 0 0,-2-2 0 16,-6 2 0-16,-1 1 0 15,-4-2 0-15,-2-4-1 0,-3-1 1 16,-3-2-2-1,-2-5 0-15,-6-3 0 0,-3-5-1 16,-5-8 0 0,-2-4 0-16,-3-6 0 0,-5-6-1 15,0-7 1-15,-5-5 0 0,-1-3 1 16,-4-5-1-16,-1-1-1 15,-5 0 1-15,1 0-1 16,-7-3 1-16,-2 3-1 16,-5 0 0-16,-1 0 0 0,-5 3 0 15,-3 3 1 1,1-1-1-16,-1 3 0 0,-1-1 0 15,0 3 1-15,-2 0-1 16,4 1 0-16,0 2 1 16,2 3-1-16,0 4 1 0,1 2-1 15,2 9 1-15,2 6 0 16,4 10 0-16,0 9 1 0,5 9 1 15,6 11 1 1,1 6 0-16,5 4-2 0,11 2-2 16,6-1 0-1,10-6 0-15,7-12 0 0,18-5-77 16,4-9-6-16</inkml:trace>
  <inkml:trace contextRef="#ctx0" brushRef="#br0" timeOffset="3550.071">20243 15327 295 0,'0'0'7'0,"-1"-11"2"16,1 11 6-16,-1-14 1 15,-1 3 2-15,2 2 3 0,-3-1 2 16,0-3-1-16,3 13-5 0,-8-14-2 15,8 14-4 1,-13-12-3-16,5 7-2 0,-1 0-2 16,-1 1 0-1,-3 1-2-15,-1 3-1 0,-3 0 0 16,0 0 0-16,-1 0 0 15,-2 3-1-15,1 5 0 0,-2 1 0 16,1 6 0 0,3 4 1-16,1 6-1 0,2 3 0 15,5 3-1-15,4 1 1 0,5 4-2 16,2-3 0-1,13-2-1-15,3-7 0 0,7-2-1 16,5-6 1-16,4-5-1 16,0-1 1-16,-1 0 1 15,-2-1 1-15,-5 6 1 16,-4 2 0-16,-11 4 1 0,-5 4 0 15,-8 7 0 1,-12-1 0-16,-8 1-1 0,-9-3-2 16,-4-3-5-16,-8-5-6 0,0-2-13 15,-1-3-41 1,4-11-10-16</inkml:trace>
  <inkml:trace contextRef="#ctx0" brushRef="#br0" timeOffset="4590.0918">20547 15357 292 0,'0'0'6'16,"0"0"2"-16,0 0 0 15,0-10 3-15,0 10 0 16,0-15 0-16,0 6 2 0,0-3 1 0,0 2-3 15,-2-4-2 1,0 3 0-16,-1 2-1 0,0-1 0 16,3 10-1-1,-8-18 0-15,8 18-1 0,-11-16-1 16,11 16-1-16,-14-16-1 15,14 16-2-15,-16-15 1 16,7 10-1-16,0-2 0 16,-2 2 0-16,0 0 0 0,-1 3 0 15,-2 2 0-15,-3 7 0 0,0 4 0 16,-2 7 0-1,0 10 0-15,1 7 0 0,0 10-1 16,3 9 0 0,4 2 0-16,5 1 0 0,4-2 0 15,2-4 0-15,14-11-1 16,2-10 0-16,7-15 1 0,3-14-1 15,2-9 1 1,-2-13 0-16,0-9 0 0,-5-5 0 16,-3-2 1-16,-3-3-1 0,-7-1 0 15,-3 2 0 1,-4 6 1-16,-1 4-1 0,-1 5 0 15,-4 6 0-15,0 6 0 16,5 12-1-16,-10-10 2 16,10 10-2-16,0 0 1 15,7 13 0-15,4 3 0 0,8 8 0 16,4 6-1-16,5 9 1 0,3 6-1 15,3 7 1 1,2 8 0-16,-2 4 0 0,-4 7 2 16,-3 1 1-1,-12 0 1-15,-3-1 1 0,-12 1-1 16,-7-5 2-16,-16-7-1 15,-9-5 0-15,-9-7-2 0,-7-11-1 16,-3-5-1 0,-7-14-3-16,2-3 0 0,-1-13-3 15,5 0-4-15,4-6-19 0,0-6-51 16,18-4-1-1</inkml:trace>
  <inkml:trace contextRef="#ctx0" brushRef="#br0" timeOffset="5510.1102">20612 14795 204 0,'0'0'8'16,"0"0"4"-16,0 0 6 0,0 0 4 15,8 7 2-15,-2 3 1 16,2 8 1-16,5 9 1 0,1 10-4 15,4 12-6 1,2 8-3-16,1 9-3 0,2 6-2 16,-1 1 0-16,-3 0-1 15,-2-7-2-15,-1-7 0 16,-5-7 0-16,-3-11-2 0,-2-11-1 15,-6-10-1 1,2-9 0-16,-2-11-2 0,-2-6 0 16,-2-14 1-16,-2-8-1 15,0-11-1-15,-2-5 0 0,-2-8 0 16,1-5 0-16,0-1 0 0,2-1 0 15,4 0-1 1,1 4 0-16,2 2 1 0,0 5-1 16,7 6-1-1,4 6 0-15,3 9 0 0,5 8 0 16,1 6 0-16,3 6 0 15,3 7 1-15,4 2 1 16,-1 6 0-16,0 4 1 16,-3 0 0-16,-3 0 1 0,-3 2 0 15,-5-4 1-15,-7-1-1 0,-8-9 0 16,0 13 0-1,0-13 0-15,-18 5-1 0,-2-2 0 16,-4 1 0 0,-1 3 0-16,0 6 0 0,-1 6-1 15,4 6 2-15,3 10 0 16,8 7 0-16,6 9 1 0,5 6 1 15,9 3 0 1,5 1-1-16,9-2 1 0,4-4-1 16,4-6-1-16,2-6 1 0,3-11-5 15,-2-11-10 1,4-21-58-16,0 1-7 0</inkml:trace>
  <inkml:trace contextRef="#ctx0" brushRef="#br0" timeOffset="6140.1228">21435 15554 388 0,'0'0'4'0,"0"0"2"0,0 0 1 16,-8-4 1-16,-1-9 1 0,0-8 0 15,-6-8 0 1,1-13 0-16,-6-13-4 0,2-10 0 15,-1-6-2 1,2 1 1-16,5 3-1 0,1 7 0 16,3 8 1-16,3 18 1 15,5 21-1-15,2 20 0 0,8 21-1 16,4 20-1-16,4 11 1 15,4 11-1-15,2 3 0 16,4 0-1-16,-2-9 1 0,1-11-1 16,-1-16 0-1,-3-15 1-15,-2-16-1 0,-3-13 1 16,-5-19-2-1,-2-15 0-15,-1-12 0 0,-3-13 0 16,-4-6 0-16,0-3 0 16,0 3-3-16,1 8-2 0,0 7-6 15,7 15-29-15,-1 16-40 0,0 16-3 16</inkml:trace>
  <inkml:trace contextRef="#ctx0" brushRef="#br0" timeOffset="6810.1362">21688 14688 269 0,'0'0'4'15,"-3"8"4"-15,3-8 1 0,-3 21 4 16,2-8 2-16,1 7 3 15,0 5 1-15,2 8 3 0,4 4-3 16,3 9-4 0,5 10-1-16,-1 5-3 0,4 9-2 15,0-2-2 1,1 2-1-16,-2-3-2 0,2-9-2 15,-5-9 1-15,-2-10-2 16,-2-10 0-16,-3-14-1 0,-6-15 1 16,0 0-1-16,1-27 0 15,-2-10-1-15,-5-15 1 16,-2-11-1-16,2-15 0 0,-1-6 0 15,2-4 0 1,4 3 0-16,1 3 0 0,2 13 1 16,9 12-1-16,2 23 2 15,6 22-1-15,3 24 1 16,5 25 0-16,0 18-1 0,3 18 1 15,-2 11 0-15,2 9 0 16,-1 2-6-16,-5-9-12 0,-5-13-56 16,-1-6-3-1</inkml:trace>
  <inkml:trace contextRef="#ctx0" brushRef="#br0" timeOffset="7310.1462">21735 15086 314 0,'0'0'7'15,"0"0"4"-15,0 0 1 0,0 0 2 16,0 0 3-1,0 0 1-15,0 0-1 0,0 0 1 16,10 2-5-16,2 0-5 16,4-1-2-16,4 1-2 15,2-2-6-15,9 2-27 0,-4-2-46 16,-2 0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43:01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20432 442 269 0,'0'0'5'0,"0"0"2"16,0 0 4-16,0 0 2 15,0 0 1-15,0 0 5 16,0 0-1-16,0 0 3 16,0-5-1-16,0 0-3 15,0 0-3-15,0 1-2 0,0-2-2 16,0 2-1-1,0-2-2-15,-5 0-1 0,5 6-1 16,0 0-2-16,0 0 0 16,-1 0-1-16,0 5 0 15,0-1-1-15,-4 49 0 16,5-28-1-16,0-5 0 0,1 3 0 16,3-2 1-16,0 1-1 15,0 27 2-15,3-21 0 16,-3 1 0-16,-1 1 1 15,0 0-1-15,-1 4 0 16,-1 2-1-16,1 0 1 0,-1 3-2 16,-1 2-1-16,-1 0 2 15,1-2-1-15,0 5-1 16,0-1 0-16,0 27 3 16,-5 19-1-16,-2-4 1 0,-2-5 0 15,6-8-2-15,-3-9 0 16,1-9 0-16,-1-8 0 15,1-7 0-15,-2-3 0 16,4-3 0-16,-2 2 0 16,2-7 0-16,3-1 0 0,-1-6 0 15,1 0 0-15,3-8 0 16,4 1 0-16,0-3-2 16,6-3 2-16,2 0 0 0,5-2-1 15,4 2 1-15,2-1-1 16,6 2 1-16,0 0-1 15,3 3 1-15,4 1-1 16,1 1 1-16,1-1 0 0,5 1-1 16,-1 1 1-16,3-1 2 15,2-3-1-15,3 4 0 16,0-3 0-16,3 0-1 16,2 0 2-16,0-2-2 0,0 0 0 15,3-3 0-15,2 0 0 16,-3-4 0-16,4-1-2 15,1-2 2-15,1 0 2 16,-2-5-2-16,3-2 0 16,1 0 0-16,0 0 0 0,0 0-3 15,2-2 6-15,-1 4-6 16,0 0 2-16,1-1 0 16,-5 4 1-16,-2-1-1 0,0 0 0 15,-4 6 4-15,0-3-4 16,-3 3 3-16,-3-3-1 15,1 2-1-15,0 5 2 16,-2-4-2-16,1-3 0 0,3 0 0 16,-3 0 0-16,1-1 0 15,6-1 0-15,-5-2 0 16,7 1-2-16,0 3 2 16,1 0-1-16,2-2 0 15,3 2 0-15,-3 0 1 0,-1 0 1 16,1-3-5-16,-2 3 5 15,-3-6-3-15,0 3 1 16,-2 0 0-16,-5-4-1 16,0-1 1-16,-2-3-1 0,-1-5 4 15,-8-8 0-15,3-6-1 16,-3-13 1-16,-7-11 1 16,3-12-1-16,-22 29-1 15,3-10 2-15,-1-5-3 0,-2-10 0 16,0 1 0-16,0-10 0 15,-2 2 0-15,-1-5-2 16,-1 5 2-16,-2-5 2 16,-3 6-2-16,-1-2 0 15,-1 7 0-15,-3-3 0 0,-2 5 0 16,-1 2 0-16,-7 7 0 16,2 4 0-16,6 48 0 15,-13-31 0-15,-1-2 0 16,-7 9 0-16,2 1 0 15,-5 11 0-15,-2 0 0 16,-4 0 0-16,1-1 0 16,-9 3 0-16,-40-10 0 0,33 12 0 15,-1-2 0-15,-4 1 0 16,-6 3 0-16,-4-1 0 16,-2-2 0-16,-2 3 0 15,-4-3 0-15,1 2 0 16,-2-3 0-16,-3-2 0 15,-3 7 0-15,1-5 0 0,-4 0 0 16,1 1 0-16,-2-1 0 16,-1 1 0-16,-1 4 0 15,1-4 0-15,1-2 0 16,-1 2 0-16,-3 0 0 16,3 1 0-16,1 3 0 15,-1-3 0-15,1 4 0 0,-2 2 0 16,6-5 0-16,-4 7 0 15,3-3 0-15,0 2 0 16,1 3 0-16,2 0 0 16,-5-2 0-16,3-1 0 15,0 4 0-15,0-1 0 16,3-2 0-16,-3 0 0 0,2 0 0 16,-1 7 0-16,-2-5 0 15,5-4 0-15,-1 2 0 16,2-4 0-16,1-2 0 15,0-3 0-15,2-8 0 16,1 8-78-16,2 1-7 16</inkml:trace>
  <inkml:trace contextRef="#ctx0" brushRef="#br0" timeOffset="11153.4857">20341 1630 363 0,'0'0'8'0,"-10"7"0"15,-5-5 2-15,3 0-1 16,-10-1 0-16,-1 1 0 16,-8-1 1-16,-3 0 0 0,-5-1-6 15,-6-2 0-15,1-1 1 16,-13-4 0-16,1 3 1 15,-12 1-1-15,0 1 1 16,-8 1-1-16,-4 1-2 16,-5 1 0-16,-5 4-2 15,-5 1 0-15,0 3-1 0,-7 2 0 16,-4 0 1-16,-6-2-1 16,-4 0 0-16,-1 0 1 15,-5 6-1-15,-5-3 0 0,-4 3 1 16,0 2-2-16,-1 2 1 15,-2 8-1-15,0 2 1 16,5 6-1-16,1-2 1 16,7 6 2-16,8 2-1 0,8 2 1 15,10 1 0-15,15-5-1 16,10 1 1-16,13-1-1 16,12-3 0-16,13-2-3 15,14-1 2-15,11 5 0 16,7-2-1-16,10-2 1 0,11 2 0 15,6 0 0-15,7 1 0 16,4-2 0-16,3 0 1 16,6-4-1-16,0-2 0 15,9 2 0-15,3-4 0 0,2 0-1 16,1-3 1-16,1-6-1 16,-3-2 1-16,-2-5-1 15,-5-5 1-15,-9-6 1 0,-6 0-1 16,-13-9 1-16,-9-4 1 15,-9-6 1-15,-7-6-2 16,-4-6 1-16,-10 2-1 16,-6-5 1-16,1-2-1 0,-4-3-2 15,-4 3 1-15,0 2-1 16,-1 5 1-16,3 10 0 16,0-1 0-16,2 8 0 15,-1 3 0-15,7 9 0 16,3 0-1-16,14 0 1 0,-9 21 0 15,12-8-1-15,14 9 1 16,9 4 0-16,11-2 0 16,7 3 0-16,8-1 0 15,2 2 0-15,2-4 1 0,-2-3 0 16,-5 1-1-16,-10-5 0 16,-7 7 0-16,-11 0 1 15,-8 6-1-15,-11 1 1 0,-9 7 0 16,-10 3 2-16,-11 5-1 15,-9 2-2-15,-7-2 0 16,-4-4 0-16,-3-9 0 16,0-9 0-16,-5-21-30 0,9-3-49 15,6-11-2-15</inkml:trace>
  <inkml:trace contextRef="#ctx0" brushRef="#br0" timeOffset="11914.4124">18443 2514 365 0,'0'0'6'0,"0"0"0"16,-9-5 5-16,9 5 2 0,-9-8 0 16,-3 3 3-16,0 3 0 15,-4-1 0-15,1 1-3 16,-9 4-2-16,3 3-3 15,-5 8-2-15,3 5-2 0,-2-1-1 16,5 8-1-16,0 3 0 16,12-3-2-16,3 4-2 15,5 2 1-15,11-4-1 0,13 2 0 16,5-7 0-16,6 0 0 16,6-2 1-16,-1 0 0 15,-5-3 1-15,0 1 1 16,-12 0 0-16,-6 0 1 0,-13 3 0 15,-7 3 1-15,-15 1 1 16,-10-1-4-16,-5-2 0 16,-4-3 0-16,-2-7-3 15,4 0-22-15,14-9-54 16,-3-3-2-16</inkml:trace>
  <inkml:trace contextRef="#ctx0" brushRef="#br0" timeOffset="12643.664">18719 2587 299 0,'0'0'7'0,"0"0"4"15,0 0 4-15,0 5 0 16,0-5 3-16,0 10 2 16,0-10-1-16,0 15 2 0,1-6-7 15,1 3-3-15,3 5-2 16,0 3-2-16,3 6-1 15,-2 1-1-15,2 3-1 0,1 0-1 16,1 0-1-16,-3-2 0 16,-1-8-1-16,1-4-1 15,-7-16 0-15,12 0-1 16,-8-16-1-16,0-15-2 16,5-4-1-16,-3-7-1 0,6 3 0 15,-3 0 0-15,2 12 2 16,3 12 1-16,3 12 1 15,0 6 3-15,-1 18 0 16,0 3 2-16,0 2-1 0,2 0 0 16,-2-9-1-16,0-5 0 15,-3-9 1-15,1-6 0 16,0-14-1-16,-1-5 0 16,-1 0 1-16,1 1 1 0,0 6 2 15,0 7 1-15,-2 8-3 16,0 9 2-16,4 12-1 15,-2 9 1-15,4 1-1 0,-1 1-2 16,8-1-8-16,0-11-34 16,4-4-37-16,2-9-5 15</inkml:trace>
  <inkml:trace contextRef="#ctx0" brushRef="#br0" timeOffset="13306.0874">19575 2675 387 0,'0'0'8'0,"0"0"2"15,0 0 3-15,-12 5 0 16,12-5 1-16,0 0 1 16,0 0 0-16,-5 12 1 15,5-12-6-15,0 0-3 0,0 0-4 16,0 0-3-16,0 0 0 15,0 0 0-15,-4-7 0 16,4 7 0-16,-8-13 0 16,8 13 0-16,-10-16 0 0,4 6 0 15,6 10 0-15,-6-12 0 16,6 12 0-16,-9-15 0 16,9 15 0-16,0 0 0 0,-11-8 0 15,11 8 0-15,0 0 0 16,-9-3 0-16,9 3 0 15,0 0 0-15,-8-3 0 16,8 3 0-16,0 0 0 16,0 0 0-16,0 0 0 15,-12-3 0-15,12 3 0 0,0 0 0 16,0 0 0-16,-7 0 0 16,7 0 0-16,0 0 0 15,-10 0 0-15,10 0 0 0,0 0 0 16,-16 0 0-16,16 0 0 15,-12 5 0-15,2-1 0 16,0-1 0-16,10-3 0 16,-18 17 0-16,11-4 0 0,-3 2 0 15,6 1 0-15,-1-2-3 16,5 4 2-16,0-4-1 16,3 3 1-16,3-6 0 0,7-5 0 15,1-3 0-15,3 0 0 16,3 3 2-16,0-3-1 15,1 4 1-15,3 4-1 16,-1-3 0-16,-5 6 0 16,-2-2-2-16,2-2 0 15,-8-9-2-15,-10-1-3 0,8-15-4 16,-4-7-15-16,-4-13-51 16,1-7-3-16</inkml:trace>
  <inkml:trace contextRef="#ctx0" brushRef="#br0" timeOffset="13565.6758">19751 2271 438 0,'0'0'5'16,"0"0"3"-16,0 16 3 0,0 3-1 15,1 9 2-15,4 11 0 16,0 7 1-16,0 4-11 16,4 8-2-16,0-4 0 15,3-1 0-15,0-5 0 16,-3-11 0-16,4-4-2 0,-7-9-39 16,-4-6-41-16,8-12-4 15</inkml:trace>
  <inkml:trace contextRef="#ctx0" brushRef="#br0" timeOffset="13781.0615">19969 2227 439 0,'0'0'5'15,"0"0"3"-15,0 8 3 16,1 7 0-16,1 6 2 15,4 11 0-15,1 8-2 0,-1 9-11 16,1 4 0-16,3 8 0 16,-1-1 0-16,3-4 0 15,15-3-76-15,-17-9-9 16</inkml:trace>
  <inkml:trace contextRef="#ctx0" brushRef="#br0" timeOffset="14618.2916">20937 2619 377 0,'0'0'7'0,"0"0"2"16,0 0 2-16,-9 0 1 0,9 0 1 16,-11-5 1-16,11 5 1 15,-12-9 0-15,12 9-4 16,-11-16-3-16,11 16-2 16,-14-12-1-16,14 12-1 0,-12-14 0 15,12 14-4-15,-14-10 0 16,14 10 0-16,-17-11 0 15,7 8 0-15,-1 3 0 16,-2-3 0-16,1 9 0 0,-3 6 0 16,2 5 0-16,-2 11 0 15,3 2 0-15,-1 8 0 16,3-1 0-16,4-1 0 16,2-4-2-16,4-8 1 0,0-7-1 15,0-17 0-15,11 0 1 16,-2-8 1-16,6-6 0 15,0-2 0-15,6 2 0 16,4 5-2-16,3 9 2 0,5 6-2 16,-2 16 2-16,4 11-2 15,-2 10 1-15,-5 10 1 16,-5 3 0-16,-7 4 2 0,-10 2 1 16,-5-7 1-16,-3-3-1 15,-13-4 0-15,-7-15-3 16,-7-10 0-16,0-17 0 15,0-8-12-15,-6-13-65 16,9-27-5-16</inkml:trace>
  <inkml:trace contextRef="#ctx0" brushRef="#br0" timeOffset="15347.5537">21219 2571 280 0,'0'0'2'15,"0"0"1"-15,0 0 1 0,0 0 6 16,0 0 1-16,0 0 3 16,0 0 2-16,0 0 2 15,0 0-1-15,0 0 0 0,0 0-3 16,0 0-2-16,0 0-3 15,0 0-3-15,0 0-1 16,0 0-4-16,0 0 1 16,0 0 0-16,0 0-1 15,0 14 0-15,1-2 1 0,3 5-1 16,-1 1 1-16,3 2-1 16,0 3 1-16,2 0-1 15,1-2 1-15,2-2-2 16,1-8 2-16,2-8-1 0,2-3 1 15,1-6-1-15,3-10-1 16,0-5-1-16,-2 1 0 16,0-1 0-16,-1-1 1 0,-4 7 0 15,-2 3 1-15,2 7 1 16,-5 5 1-16,5 11 1 16,-1 8 0-16,1 2 0 15,4 3-4-15,1 3-6 0,0-3-18 16,-4-4-52-16,5-3-2 15</inkml:trace>
  <inkml:trace contextRef="#ctx0" brushRef="#br0" timeOffset="15495.7248">21703 2750 252 0,'0'0'-11'0,"0"0"-30"16,0-19-12-16</inkml:trace>
  <inkml:trace contextRef="#ctx0" brushRef="#br0" timeOffset="15587.767">21700 2571 462 0,'0'0'5'0,"-8"0"0"0,8 0 1 16,-17 12-1-16,11-3-6 15,-1 1-45-15,5-1-28 16,2 2 0-16</inkml:trace>
  <inkml:trace contextRef="#ctx0" brushRef="#br0" timeOffset="16306.3409">21731 2625 263 0,'0'0'9'0,"0"0"7"15,0 0 3-15,0 0 1 16,0 0 0-16,0 0 2 0,0 0 0 16,0 13-1-16,0 1-9 15,0 2-6-15,0 1-7 16,4 2-16-16,2 8-47 16,-1-15-9-16</inkml:trace>
  <inkml:trace contextRef="#ctx0" brushRef="#br0" timeOffset="16703.6074">21978 2319 418 0,'0'0'6'0,"0"18"1"16,4 7 3-16,2 7 1 15,0 11 0-15,6 9 0 16,1 3-1-16,2 9 1 16,0-4-5-16,0-9-3 0,-3-6-2 15,-1-13 0-15,-2-10-2 16,-3-7 0-16,-6-15 0 16,0 0-1-16,-3-8 1 15,-7-12 0-15,-2-4-2 0,-2-5 1 16,-3-2 0-16,1 4 2 15,-1 5-1-15,-2 5 2 16,2 8-1-16,1 9 2 16,3 7 0-16,0 11 0 0,5 3-2 15,3 6 1-15,5 0 0 16,1-1-1-16,9-2-3 16,10-2-4-16,-1-5-12 15,5-13-56-15,5 6-5 0</inkml:trace>
  <inkml:trace contextRef="#ctx0" brushRef="#br0" timeOffset="16947.6864">22279 2667 290 0,'0'0'5'0,"4"-11"-1"0,-4 11 1 16,10-15 4-16,-5 8 4 15,-5-5 4-15,0 12 3 16,0-17 4-16,0 17-4 0,-18-5 2 15,6 5-1-15,-3 2-2 16,1 4-4-16,-1 5-5 16,3 5-2-16,8 4-3 15,2 2-3-15,3 3 0 0,9-2-2 16,10 1-4 0,3-6-6-16,15-4-25 0,8-7-44 15,4-1-2-15</inkml:trace>
  <inkml:trace contextRef="#ctx0" brushRef="#br0" timeOffset="17581.5189">23086 2646 399 0,'0'12'5'0,"0"2"1"0,0 6 1 16,7 7 2-16,0 4 0 15,1 1 0-15,0 4 0 16,1-2 0-16,2-9-4 16,-4-5-2-16,2-12-1 0,-9-8-3 15,1-5-3-15,-1-15-1 16,-9-11-2-16,2-3 1 15,-2-6-2-15,0-5 0 0,4-2 0 16,4 5 0-16,2 3 3 16,11 3 2-16,8 12 0 15,3 5 1-15,5 5 1 16,0 8 0-16,3 6 4 16,-3 6 2-16,-5 8 5 0,-5 5 2 15,-9 5 3-15,-5 2 1 16,-6 1-1-16,-9 3 1 15,-6-5-3-15,-1-5-9 16,1 2-4-16,2 0 0 0,5-5 0 16,5 3 0-16,5 1 0 15,7-2 0-15,7 8 0 16,8-6 0-16,0 6 0 16,5-5 0-16,2 0 0 0,-4-5-5 15,3-14-66-15,-5 8-11 16</inkml:trace>
  <inkml:trace contextRef="#ctx0" brushRef="#br0" timeOffset="18125.845">23715 2980 414 0,'0'0'3'16,"0"0"0"-16,0 0 1 0,0 0 1 15,1-8 1-15,0-7 0 16,0-10-1-16,-1-5 1 16,0-13-2-16,0-3-1 0,0-6-2 15,1 4 0-15,0 7-1 16,1 7 0-16,0 15 1 15,-2 19-1-15,17 0 1 16,-7 27-1-16,8 9 2 16,-1 6 0-16,4 4 1 0,4-3 0 15,-1-4-1-15,-4-11 1 16,1-8 0-16,-7-13-1 16,-3-7 0-16,-4-17 0 15,-4-7 0-15,-3-15 0 0,0-7 0 16,0-7-3-16,0-3-4 15,0 3-8-15,0 8-33 16,8 4-32-16,6 10-1 16</inkml:trace>
  <inkml:trace contextRef="#ctx0" brushRef="#br0" timeOffset="18572.1698">24134 2503 433 0,'0'0'5'0,"0"24"2"16,2 0 2-16,3 10 0 0,0 7 0 15,2 7 0-15,6 3 1 16,1 4 0-16,0-5-5 16,0-7-2-16,-1-11-3 15,1-10 0-15,-4-14-1 0,-1-8-2 16,-3-18-4-16,-2-11-1 16,-2-15-1-16,-2-15 0 15,2-7-1-15,-1-7 1 16,2 7 2-16,0 3 3 0,4 13 6 15,0 11 2-15,3 20 3 16,2 19 3-16,3 22 1 16,2 16 0-16,0 10 0 15,4 6-1-15,0 7-7 16,0 1-3-16,1-6 0 0,-2-4 0 16,-5-15-18-16,1-6-61 15,-4-8-3-15</inkml:trace>
  <inkml:trace contextRef="#ctx0" brushRef="#br0" timeOffset="18747.7323">24316 2752 393 0,'0'0'3'0,"0"0"1"16,5-3 2-16,3 1-2 15,6-2-3-15,9 4-24 0,6 0-41 16,3-3-3-16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48:42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16180 10077 425 0,'0'0'1'0,"0"0"2"16,0 0 2-16,0 0 2 15,-3 16 1-15,5 9 2 16,7 16 2-16,7 7 1 16,5 5-1-16,3 3-1 0,2 2-7 15,0-6-4-15,-1-9 0 16,-7-14 0-16,-2-20 0 16,-5-9 0-16,-8-24 0 15,-3-15 0-15,-14-16 0 0,0-10 0 16,-6-16 0-16,-1-4 0 15,-1 4 0-15,2 9 0 16,4 8 0-16,8 13 0 16,8 16 0-16,7 13 0 0,15 14 0 15,9 8 0-15,11-2 0 16,3 1 0-16,5-3 0 16,6 1 0-16,-8 3-56 0,1-8-26 15,-5 0-3-15</inkml:trace>
  <inkml:trace contextRef="#ctx0" brushRef="#br0" timeOffset="209.8952">16310 10186 431 0,'0'0'0'15,"0"0"1"-15,0 0 3 16,0 0 3-16,0 0 1 0,12 0 3 15,6 0 0-15,4-7 0 16,16-1 1-16,2-8-1 16,7-4-7-16,5 3-4 15,-2-10-19-15,-9 8-59 0,8 4-4 16</inkml:trace>
  <inkml:trace contextRef="#ctx0" brushRef="#br0" timeOffset="385.4622">16477 10513 354 0,'0'0'5'15,"0"0"4"-15,3-14 4 0,9 4 3 16,1-4 0-16,9-5 1 16,7-5-1-16,8-8-3 15,14 4-23-15,16-2-59 16,-7-3-5-16</inkml:trace>
  <inkml:trace contextRef="#ctx0" brushRef="#br0" timeOffset="1065.4603">16920 10029 372 0,'0'0'6'16,"0"0"4"-16,0 18 2 16,4 0 1-16,4 8 2 0,1 8 0 15,8 5 0-15,0 7 2 16,0-2-5-16,0-4-5 15,-1-5-2-15,-2-12-1 0,-6-13-2 16,-8-10-1-16,10-20-1 16,-10-18-2-16,1-9-1 15,-2-8 0-15,1-3 0 16,0-3-1-16,8 10 3 0,5 11 0 16,5 16 1-16,9 19 2 15,3 14 0-15,3 22 2 16,4 11-1-16,-2 9 1 15,0 0-2-15,-8-3-2 0,-2-7-6 16,-6-12-12-16,-4-15-31 16,-3-14-31-16,-8-14-2 15</inkml:trace>
  <inkml:trace contextRef="#ctx0" brushRef="#br0" timeOffset="1401.9822">17376 9385 434 0,'0'0'7'15,"10"16"2"-15,0 9 3 16,4 13 0-16,8 16 2 16,4 15 0-16,10 14-5 0,2 8-9 15,-1 0 0-15,3-2 0 16,-5-6 0-16,-1-14 0 16,-9-15 0-16,-4-16 0 0,-7-19 0 15,-6-13 0-15,-8-6 0 16,-3-20 0-16,-9-9 0 15,-5-7 0-15,-3-6 0 16,-11-1 0-16,5 5 0 0,-7 9 0 16,4 13 0-16,1 16 0 15,2 11 0-15,5 20 0 16,6 13 0-16,5 4 0 16,8 1 0-16,2-6 0 0,12-4 0 15,10-14 0-15,3-15 0 16,11-7 0-16,-4-12-70 15,7-14-16-15</inkml:trace>
  <inkml:trace contextRef="#ctx0" brushRef="#br0" timeOffset="1639.6628">17875 10096 441 0,'0'0'4'0,"8"14"2"15,-3-4 1-15,6 0-1 16,-2-1 1-16,2-4 0 0,5-5 0 15,-2 0 0-15,-2-16-3 16,-4-8-3-16,-5-8-1 16,-3-7 2-16,-3 0 2 15,-11-1 2-15,-6 3-4 0,-1 6-2 16,-5 9 0-16,2 11 0 16,2 10 0-16,7 7 0 15,3 12 0-15,12 10 0 0,1 2-52 16,17-1-34-16</inkml:trace>
  <inkml:trace contextRef="#ctx0" brushRef="#br0" timeOffset="2215.3824">18175 9842 384 0,'1'8'7'16,"6"8"3"-16,3 8 2 16,4 5 1-16,3 1 1 15,-1 3 0-15,3-1 1 0,0-3-1 16,-4-12-5-16,-1-15-4 16,-8-10-2-16,0-15-1 15,-4-11-1-15,0-6-1 0,-1-3 0 16,3 5 0-16,3 4 0 15,0 10 0-15,4 15 0 16,7 10 1-16,0 17-1 16,3 9 1-16,1 4-1 15,3 5-2-15,-4-7-11 0,0-20-59 16,0 9-8-16</inkml:trace>
  <inkml:trace contextRef="#ctx0" brushRef="#br0" timeOffset="2462.081">18601 9611 439 0,'0'0'7'16,"7"11"2"-16,-1 10 2 16,2 4 2-16,6 4 0 15,3 6 1-15,0 2-9 0,7 0-5 16,-2-7 0-16,2-7 0 16,-5-14 0-16,4-9 0 15,-6-10 0-15,-7-15 0 16,-2-4 0-16,-3-3 0 0,-2 3 0 15,-3 2 0-15,2 10 0 16,3 7 0-16,4 10 0 16,9 12 0-16,-2 1 0 15,18-8-34-15,-1 16-48 0,2-3-3 16</inkml:trace>
  <inkml:trace contextRef="#ctx0" brushRef="#br0" timeOffset="2947.9023">19230 9504 430 0,'0'0'6'0,"0"0"3"15,-11-6 1-15,5 4 1 16,-6 2 2-16,-3 5 0 0,0 12 1 16,0 7-9-16,4 15-5 15,-2 6 0-15,9 7 0 16,4 1 0-16,2-1 0 15,14-9 0-15,5-13 0 0,4-17 0 16,4-13 0-16,3-19 0 16,2-9 0-16,-8-17-73 15,-1-9-14-15</inkml:trace>
  <inkml:trace contextRef="#ctx0" brushRef="#br0" timeOffset="3123.5598">19280 8983 487 0,'0'9'6'16,"5"18"0"-16,5 19 4 0,3 13-8 16,9 16-2-16,4 14 0 15,4 6 0-15,4 4 0 16,3-8 0-16,-1-20 0 0,-1-10 0 16,-5-23 0-16,2-17-44 15,-7-13-43-15</inkml:trace>
  <inkml:trace contextRef="#ctx0" brushRef="#br0" timeOffset="3373.7265">19698 9503 448 0,'0'0'4'16,"0"0"0"-16,0 0 2 0,13 4 1 15,-13-4 0-15,18-9 0 16,-9-7 0-16,-1-4 1 15,-3-5-4-15,-4-2 0 16,-1-1 1-16,-6 6-5 16,-5 8 0-16,-1 8 0 0,-1 10 0 15,3 15 0-15,8 12 0 16,2 6 0-16,8 1 0 16,14 6 0-16,1-15-27 15,11-2-55-15,9-6-3 0</inkml:trace>
  <inkml:trace contextRef="#ctx0" brushRef="#br0" timeOffset="3862.491">20159 9339 502 0,'0'0'2'16,"0"0"2"-16,-5-10-1 15,2 0-3-15,-4-2 0 16,2-2 0-16,-1 2 0 0,-2-4 0 15,0 5 0-15,0 1 0 16,8 10 0-16,-14-13 0 16,14 13 0-16,-8-3 0 0,8 3 0 15,-10-3 0-15,10 3 0 16,-9-7 0-16,9 7 0 16,-10-6 0-16,10 6 0 15,0 0 0-15,-10-9 0 16,10 9 0-16,0 0 0 0,0 0 0 15,-10 0 0-15,10 0 0 16,0 0 0-16,-11 9 0 16,11-9 0-16,-8 15 0 0,1-6 0 15,0 2 0-15,-3 0 0 16,2 2 0-16,-6 0 0 16,6 1 0-16,0-1 0 15,2 2 0-15,-1-1 0 16,1 0 0-16,6 0 0 0,0 0 0 15,11-2 0-15,1-2 0 16,-1-1 0-16,6-6 0 16,0 0 0-16,4-1 0 0,1 3 0 15,0 0 0-15,-1 4 0 16,1 3 0-16,-7 3-49 16,8 0-32-16,-1-1 0 15</inkml:trace>
  <inkml:trace contextRef="#ctx0" brushRef="#br0" timeOffset="4383.9432">20514 9049 435 0,'0'0'6'16,"-5"0"3"-16,5 0 2 15,-14 0 0-15,4 2 2 0,-2 5 1 16,-4 2-2-16,-6 5-12 16,9 4 0-16,-4 1 0 15,5 6 0-15,1-1 0 16,8 5 0-16,1-5 0 0,13 3 0 15,3-6 0-15,11-2 0 16,0 1 0-16,0-3 0 16,-3 3 0-16,-3 1 0 15,-3 3 0-15,-8 0 0 16,-5 0 0-16,-3 0 0 0,-5-6 0 16,1-3 0-16,-5-11-2 15,9-4-56-15,-8-15-25 16,7-1-2-16</inkml:trace>
  <inkml:trace contextRef="#ctx0" brushRef="#br0" timeOffset="4621.9306">20727 9206 434 0,'0'0'4'0,"9"-8"3"16,-1-2 0-16,3-9 1 0,1-2 0 16,-2-3 0-16,5-3 1 15,-4-2 2-15,-5 5-3 16,-5 4-1-16,-1 9-7 15,-6 8 0-15,-5 7 0 0,-6 15 0 16,3 9 0-16,0 5 0 16,4 7 0-16,5 5 0 15,5-2 0-15,11 0 0 16,7-5 0-16,12-6 0 0,6-10 0 16,14-2 0-16,-2 4-51 15,17-24-35-15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  <inkml:channel name="T" type="integer" max="2.14748E9" units="dev"/>
        </inkml:traceFormat>
        <inkml:channelProperties>
          <inkml:channelProperty channel="X" name="resolution" value="946.39398" units="1/cm"/>
          <inkml:channelProperty channel="Y" name="resolution" value="1675.80408" units="1/cm"/>
          <inkml:channelProperty channel="F" name="resolution" value="1.41944" units="1/cm"/>
          <inkml:channelProperty channel="T" name="resolution" value="1" units="1/dev"/>
        </inkml:channelProperties>
      </inkml:inkSource>
      <inkml:timestamp xml:id="ts0" timeString="2016-11-08T15:50:58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 16226 293 0,'0'0'10'15,"-4"-10"4"-15,4 10 5 16,-11-13 1-16,6 4 3 0,-3 1 2 16,8 8-1-1,-18-12 1-15,18 12-9 0,-12 22-4 16,9 12-4-16,3 19-1 0,1 17-3 15,6 13 0 1,7 13-1-16,4 1 1 0,3-3-4 16,2-9 0-1,3-16 0-15,2-25 0 0,4-29 0 16,-1-25 0-16,-1-33 0 15,1-27-5-15,-1-20-5 0,-4-16-3 16,2-10 1-16,-6 7 0 16,-2 12 4-16,0 22 5 15,-3 31 4-15,0 38 4 0,-7 32 4 16,9 40 2-1,-5 26 1-15,3 11 0 0,2 6-4 16,-1-2-5-16,9-9-10 16,-4-22-16-16,-11-19-55 15,18-24-2-15</inkml:trace>
  <inkml:trace contextRef="#ctx0" brushRef="#br0" timeOffset="550.011">1897 16327 197 0,'0'0'13'0,"0"0"6"0,6-8 6 16,-6 8 2-1,0 0 1-15,0 0 1 0,0 0 1 16,0 0 0 0,-9 13-11-16,2 3-7 0,-3 4-6 15,4 2-2-15,3 2-3 16,3-2 0-16,5-1-1 0,4-4 0 15,7-2-1-15,6-1 0 16,3-1 1-16,0 3-1 16,0 4 2-16,-2 6 1 0,-4 3 1 15,-6 8 2 1,-6 1 0-16,-7 3 1 0,-13-2 1 15,-8-3 0-15,-5-7-2 16,-5-7-4-16,-1-3-5 16,-4-14-12-16,8-9-49 15,4-1-14-15</inkml:trace>
  <inkml:trace contextRef="#ctx0" brushRef="#br0" timeOffset="1240.0248">2314 16249 205 0,'0'0'5'0,"0"0"4"0,0 0 2 15,-4-9 5-15,4 9 3 16,0 0 3-16,-3-10 1 0,3 10 2 16,0 0-3-1,-3-10-3-15,3 10-1 0,0 0-5 16,0 0-2-1,0 0-2-15,0 12-2 0,0 5-2 16,0 3-1-16,1 11-1 0,1 8-1 16,3 9-1-16,1 6-2 15,3 3 1-15,3-1 0 16,4-3-1-16,1-6 0 15,4-11 0-15,0-14-1 0,2-15 3 16,-2-11-2 0,0-18 3-16,-1-8-2 0,-2-3 1 15,-2 3 0-15,-2 5 2 16,3 8-1-16,-1 16-1 15,2 9 1-15,0 15-2 0,1 8-1 16,3 4-14-16,6 1-59 16,-2-7 1-16</inkml:trace>
  <inkml:trace contextRef="#ctx0" brushRef="#br0" timeOffset="2050.041">3161 16358 315 0,'0'0'9'16,"0"0"2"-16,0 0 2 0,0 0 4 16,0 0-1-16,-7 3 3 15,7-3 0-15,0 0 0 16,-7-7-7-16,7 7-4 0,-10-15-1 15,10 15-2-15,-12-17 0 16,12 17-2-16,-14-18 0 0,14 18-1 16,-17-16 0-1,8 11 0-15,1-1 0 0,8 6-1 16,-16-11 0-1,16 11-1-15,-17-12 1 0,17 12 0 16,-15-9-1-16,7 7 1 0,-2-1-1 16,10 3 1-16,-17 0-1 15,7 6 0-15,-1 2-1 16,0 7 1-16,0 2-1 15,1 4 1-15,3 6-1 0,0 5 0 16,1-2 1 0,6 2-1-16,3 0 0 0,7-1-2 15,6-6 2 1,3-6 0-16,3-8-1 0,5-5 0 15,0-4 0-15,-2-2 1 0,-1 0-2 16,-2 3 1-16,-5 6-1 16,-2 2-3-16,-7 3-4 0,1 7-13 15,-8-3-53 1,4 0 0-16</inkml:trace>
  <inkml:trace contextRef="#ctx0" brushRef="#br0" timeOffset="2610.0522">3464 15963 389 0,'0'0'6'0,"0"0"2"0,-10 14 2 16,6 6 1-16,0 12 3 0,2 12-2 15,1 14 1-15,0 11 0 16,2 5-5-16,2 6-4 16,7-1-2-16,1-7-4 15,3-9-11-15,1-14-37 0,1-20-29 16,3-17-2-1</inkml:trace>
  <inkml:trace contextRef="#ctx0" brushRef="#br0" timeOffset="2840.0568">3672 15911 435 0,'0'0'4'16,"1"22"2"-16,3 4 1 0,-2 15 1 15,1 12 0-15,-1 10 1 0,3 12-1 16,1 8 0 0,0 1-4-16,5-6-4 0,-2-11-6 15,9-9-15-15,-2-17-56 16,8-14-4-16</inkml:trace>
  <inkml:trace contextRef="#ctx0" brushRef="#br0" timeOffset="3310.0661">3995 16334 376 0,'0'0'5'0,"-2"16"2"16,2 4-1-1,0 8 1-15,2 7-1 0,3 5 1 16,4 3-1-16,-2-1 1 16,8-5-5-16,2-9 0 15,0-19 0-15,3-9-1 16,2-11 3-16,-1-11-3 0,2-4 1 15,0 0-1-15,0 3 1 0,3 7-1 16,-1 13-1 0,1 9-1-16,3 18 0 0,-1 15 1 15,0 10 2 1,0 11 3-16,-4 9 1 0,-5 8 3 15,-12-37-1-15,-2 6 1 16,-4 0 1-16,-1 0-1 16,-7-2-1-16,-6 0-6 15,-4-4-4-15,-7-5-5 0,-3-4-13 16,-6-3-57-16,-2-7-5 0</inkml:trace>
  <inkml:trace contextRef="#ctx0" brushRef="#br0" timeOffset="3920.0784">5594 16291 406 0,'0'0'3'0,"0"0"3"0,0 0 1 16,-14-14 1-16,4 3 0 0,-3 0 2 16,-5-1 0-16,-4-2 1 15,-4 1-2-15,2 5-3 16,-5 8-1-16,2 11-1 15,1 11-1-15,5 12 0 0,6 10-2 16,7 10-1 0,8 4-1-16,10 0-1 0,12-7-1 15,12-5-5-15,3-13-16 16,3-12-53-16,14-11-3 15</inkml:trace>
  <inkml:trace contextRef="#ctx0" brushRef="#br0" timeOffset="4510.0902">5960 16232 414 0,'0'0'4'0,"0"0"2"0,0 0 2 16,-10 0 1-16,10 0 1 0,0 0 1 15,-9 1 0-15,9-1 1 16,-9 1-3-16,9-1-3 0,0 0-1 16,-9-1-1-1,9 1-2-15,-10-8-2 0,10 8 0 16,-11-9 0-1,11 9 0-15,-10-10 0 0,10 10 0 16,-12-10 0-16,12 10 0 0,-11-10 0 16,11 10 0-1,-13-12 0-15,13 12 0 0,-10-7 0 16,10 7 0-16,-10-5 0 15,10 5 0-15,-11-5 0 0,11 5 0 16,-8-3 0 0,8 3 0-16,0 0 0 0,-12-2 0 15,12 2-2 1,-9 0 1-16,9 0 0 0,-13 10 0 15,9 0 1-15,-3 1-1 0,-2 6 1 16,3 3-1-16,0 7 0 16,1 4 0-16,1 3 0 15,3 7 1-15,1 0-1 16,2-2 0-16,7-2 0 0,2-7 0 15,4-8 0 1,2-11-1-16,3-9 0 0,0-10-1 16,0-11 1-1,-2-8 0-15,3-1 0 0,-3 1 1 16,-2 5-1-16,-1 13 2 0,0 9-1 15,0 9-2-15,3 18-10 16,-3 9-61-16,5 0-3 0</inkml:trace>
  <inkml:trace contextRef="#ctx0" brushRef="#br0" timeOffset="5090.1018">6238 16131 324 0,'0'0'6'0,"0"0"5"16,-5 17 2-16,3 0 3 15,1 9 1-15,0 12-1 0,1 6 0 16,2 8 1-1,6-2-7-15,3 3-4 0,2-7-2 16,4-9-2-16,4-15-1 0,2-18-1 16,0-9 1-1,-1-19 0-15,1-11 0 0,0-2 0 16,-3-1 0-16,-3 5 1 15,-1 12 0-15,-5 13 0 0,1 11 0 16,-2 19-1 0,-1 7 1-16,0 6-3 0,2 0-8 15,7-15-60 1,-1 11-8-16</inkml:trace>
  <inkml:trace contextRef="#ctx0" brushRef="#br0" timeOffset="5630.1126">6805 16077 361 0,'0'0'5'16,"0"0"3"-16,-5-5 2 16,5 5 0-16,-17 0 1 0,2 0 1 15,-1 4 0 1,-1 7 0-16,-2 6-5 0,2 3-3 15,4 6-1-15,3-1-3 0,8 2 0 16,3 1-1 0,13-4 0-16,3-2-1 0,10-3 1 15,3-2 0-15,3-2 1 16,-2 2 0-16,-3 2 1 0,-6 5 0 15,-8 1 0 1,-7 8 0-16,-7 1-1 0,-9 0-8 16,-5-1-19-1,-6 4-41-15,-2-17-7 0</inkml:trace>
  <inkml:trace contextRef="#ctx0" brushRef="#br0" timeOffset="5910.1182">6960 16462 309 0,'0'0'3'0,"6"-15"1"0,5-2 3 0,4-7-2 16,2-6 1-1,6-7 0-15,2-8 2 0,-1-6 3 16,3 3 1-1,-13 3 2-15,-4 7 0 0,-9 7 1 16,-1 12 0-16,-11 13 0 16,-4 12-2-16,-4 17-3 0,-1 12-4 15,7 11-2 1,0 1-3-16,11 4-2 0,2-5-6 15,15-2-15-15,11-11-52 0,5-11-3 16</inkml:trace>
  <inkml:trace contextRef="#ctx0" brushRef="#br0" timeOffset="6550.131">7540 15984 325 0,'0'0'6'0,"0"0"3"15,-2-9 4 1,2 9 2-16,-1-12 3 0,1 12 0 15,-5-9 1-15,5 9 1 16,-15-2-6-16,3 5-2 0,-2 11-4 16,-4 0-3-1,-2 9-1-15,0 1-2 0,2 4-1 16,2 1-2-16,6 3 1 0,6-1-1 15,4-4 0 1,10-4 0-16,9-3 0 0,3-3 0 16,4 0 0-16,1-5 1 15,0 5 0-15,-8-2 1 16,-6 5-1-16,-9 3 0 15,-4 2 0-15,-15 2-3 0,-9-4-11 16,-6-1-18-16,-4 5-40 0,-1-10-5 16</inkml:trace>
  <inkml:trace contextRef="#ctx0" brushRef="#br0" timeOffset="7570.1514">8307 15528 383 0,'0'0'6'0,"0"0"2"0,0 8 3 15,0 9 2 1,0 14 0-16,0 11 1 0,5 16 1 15,3 14 0 1,5 12-5-16,-1 4-3 0,4 3-4 16,-1-6-1-16,5-9-5 15,-2-13-9-15,6-31-58 0,-1 3-9 16</inkml:trace>
  <inkml:trace contextRef="#ctx0" brushRef="#br0" timeOffset="8000.16">8638 15954 345 0,'0'0'5'15,"-4"19"1"-15,4-1 1 16,0 8 3-16,0 3-2 0,4 5 3 16,5-2-2-16,3 1 2 15,6-9-4-15,2-9-2 16,5-11 0-16,0-8-1 0,-1-11 1 15,-2-10-1 1,-5-6 1-16,-6-6-2 0,-7-2 1 16,-4 0 0-16,-10 2 0 15,-5 4 0-15,-6 9 0 16,-1 8 0-16,-3 11-2 15,1 9 2-15,5 15-2 0,2 5-5 16,9 8-10-16,3 1-32 0,5-8-31 16,12-4-1-1</inkml:trace>
  <inkml:trace contextRef="#ctx0" brushRef="#br0" timeOffset="8400.168">9166 15722 432 0,'0'0'3'16,"-10"0"0"-16,0 2 1 0,0 4-1 15,-3 5 1-15,-3 4 0 16,1 4-1-16,1 1 0 0,4 6-2 15,6 1-1 1,4 0 1-16,8-1-1 0,8-2 0 16,6-4 1-1,3-3 0-15,2 1 0 0,0 0 0 16,-3 1 1-16,-9 2-1 15,-6 7-1-15,-9 1 1 0,-6 7 0 16,-13-1-3-16,-11-3-7 16,1-3-26-16,-2-1-38 15,-5-10-3-15</inkml:trace>
  <inkml:trace contextRef="#ctx0" brushRef="#br0" timeOffset="8840.1768">9396 15649 384 0,'0'0'2'15,"0"0"1"-15,-14 8 0 16,14-8 1-16,-17 17 0 15,9-4 1-15,-4 1 0 16,3 4 1-16,3-1-3 0,2 3 0 16,4-1-1-1,0-2-1-15,9 0 0 0,5-1-1 16,2-3 0-16,5 1 0 15,0-1 1-15,4 1 1 16,-1 3 4-16,-2 2 1 0,-5 6 1 16,-6 4 2-16,-3 6 0 15,-8 5 0-15,-6 3-1 0,-9-1-2 16,-3-2-5-1,-2-1-7-15,-5-10-17 0,-5-7-53 16,10-1-5 0</inkml:trace>
  <inkml:trace contextRef="#ctx0" brushRef="#br0" timeOffset="9700.194">5006 17631 393 0,'0'0'3'16,"-1"5"2"-16,1 4 0 15,0 1 1-15,0 2 1 0,4 0 1 16,3 0 0-1,2 0 1-15,1-4-1 0,3 0-1 16,-1-4-1-16,2-3 0 0,0-1-1 16,-2 0-1-1,0-4 0-15,-1-2-1 0,-4-7 0 16,0-1-2-16,-4-4 1 15,-3 2 0-15,0 1 0 16,-6 2 0-16,-3 4 1 16,-3 4-1-16,-2 5 0 0,1 0 1 15,-2 5-1-15,3 3-2 0,2 2-5 16,3 1-6-1,0 1-27-15,7-1-41 0,4 0 0 16</inkml:trace>
  <inkml:trace contextRef="#ctx0" brushRef="#br0" timeOffset="10090.2018">5482 17788 373 0,'0'0'8'15,"0"0"3"-15,0 0 1 0,0 0 0 16,0 0 2-16,0 0 0 0,-6-7 0 16,2-7 0-1,2-4-7-15,-2-8-4 0,-2-6-2 16,2-2 0-1,-1-24 1-15,-2-24-1 0,-3-8 0 16,5 1 0-16,4 5 1 16,2 16 0-16,10 19 0 15,4 27 0-15,5 15-3 0,5 7-3 16,2 3-7-16,7 4-22 15,6 5-42-15,-22-4-3 16</inkml:trace>
  <inkml:trace contextRef="#ctx0" brushRef="#br0" timeOffset="10320.2064">5324 17561 380 0,'0'0'10'15,"0"0"-1"-15,0 0 3 16,0 0 1-16,0 0 1 0,0 0 2 16,12 0-1-1,2-5 0-15,3-4-8 0,6-3-2 16,5-3-3-1,4-3-6-15,7-1-22 0,3 2-49 16,59-34-4-16</inkml:trace>
  <inkml:trace contextRef="#ctx0" brushRef="#br0" timeOffset="10820.2164">6907 17663 423 0,'0'0'4'0,"0"0"2"15,0 9 2 1,0-9 1-16,0 0 1 0,6 12 0 16,-6-12 1-16,0 0-1 15,0 0-3-15,0 0-3 16,1-15-1-16,-1-4-2 15,-2-6-1-15,-5-3 0 0,-8-48 0 16,-2-10 0-16,-2-6 0 16,1-2-1-16,-1 1 1 15,7 11 0-15,5 20 0 0,14 43 0 16,9 9 0-1,6 7 0-15,8-1 1 0,4 2-1 16,4 0 0-16,3 0-4 16,-3-3-5-16,3 1-16 15,-3-4-51-15,-7 2-4 0</inkml:trace>
  <inkml:trace contextRef="#ctx0" brushRef="#br0" timeOffset="11050.221">6749 17321 365 0,'0'0'8'15,"0"0"2"-15,0 0 1 16,0 0 1-16,8 8-1 15,1-6 0-15,4-2 1 16,2 0-1-16,4 0-9 0,3 0-3 16,0-5-13-1,8 0-46-15,3 0-13 0</inkml:trace>
  <inkml:trace contextRef="#ctx0" brushRef="#br0" timeOffset="11640.2328">7274 17301 81 0,'0'0'3'16,"0"0"4"-16,0 0 9 0,0 0 1 16,0 0 7-16,0 0 6 0,0 0 3 15,0 0 3 1,0 0 1-16,-3-10-5 0,3 10-2 15,0 0-4 1,0 0-3-16,0 0-5 0,0 0-4 16,0 0-3-16,-10 2-2 15,10-2-2-15,-2 14-2 0,2-1 0 16,0 3-2-1,0 6 0-15,3-1-1 0,2 6 1 16,1 2-1-16,1-1-1 0,4-1 0 16,0-1 0-1,1-4-1-15,2-4 0 0,0-4 0 16,2-6 0-1,-1-4-1-15,1-4 0 0,1 0 0 16,-1-5 1-16,-2-2 0 16,2-2 0-16,-2 4 0 0,0-5 0 15,0 3-1-15,2 0-6 0,-2 2-28 16,2 0-40-1,0 3 1-15</inkml:trace>
  <inkml:trace contextRef="#ctx0" brushRef="#br0" timeOffset="12270.2454">7747 17251 297 0,'0'0'8'0,"0"0"4"0,0 0 5 15,-1 13 1-15,1-3 2 16,0 6 1-16,3 3 0 0,1 0 0 15,1 1-7 1,2 2-4-16,-2-1-5 0,5-1-1 16,-2 1-1-16,-1-6-1 0,2-3-2 15,-9-12 0 1,17 10-1-16,-9-10 0 0,3-4 0 15,-2-5-1-15,0-5 1 16,0-1 0-16,-1-1 1 16,-2 3 0-16,2 1 1 15,-8 12 0-15,17-15 1 0,-8 13 0 16,1 1-1-1,1 1-5-15,2 8-23 0,0 5-47 16,-1 4-1-16</inkml:trace>
  <inkml:trace contextRef="#ctx0" brushRef="#br0" timeOffset="13340.2668">8451 17175 374 0,'0'0'5'0,"0"0"4"0,0 0 1 16,0 0 2 0,0 0 1-16,-3-10 2 0,3 10-1 15,-5-16 2-15,1 5-5 0,-2 1-1 16,0 0-3-1,-3 0-1-15,-1 1-1 0,-3 3-1 16,0 2-4-16,-3 1 0 16,0 3 0-16,-2 1 0 15,-2 8 0-15,4 6 0 16,6-6 0-16,3 6 0 0,1 1 0 15,3 2 0 1,2 3 0-16,1 1 0 0,1-3 0 16,6 3 0-16,3-3 0 0,3-3 0 15,3 0 0 1,1-4 0-16,6 1-22 0,8-3-57 15,-7-2-3-15</inkml:trace>
  <inkml:trace contextRef="#ctx0" brushRef="#br0" timeOffset="13740.2748">8693 16562 451 0,'0'11'4'15,"0"11"2"-15,0 17 3 16,3 14 0-16,2 12 2 0,1 13 1 16,-1-33-3-16,3 4-9 15,-2 2 0-15,2 5 0 16,3-8 0-16,2 3 0 0,-2-6 0 15,5 1-81 1,-3-9-1-16</inkml:trace>
  <inkml:trace contextRef="#ctx0" brushRef="#br0" timeOffset="14010.2802">8611 17176 395 0,'0'0'9'0,"0"0"3"16,0 0 1-16,0 0 3 0,0 0 1 15,16 0 1-15,0-4 1 0,5-6-7 16,8-5-12-1,8-7 0-15,8-7 0 0,6-5 0 16,3-9 0-16,9-3-34 16,2 2-48-16,1 1-3 0</inkml:trace>
  <inkml:trace contextRef="#ctx0" brushRef="#br0" timeOffset="14410.2882">9337 16949 429 0,'0'0'9'0,"-3"21"2"0,1 3 1 16,2 6 0-1,0-11-1-15,0-1 0 0,3 0 0 16,1 0-6 0,0-1-5-16,-4-17-7 0,20 21-35 15,-1-21-37-15,-4-18-3 16</inkml:trace>
  <inkml:trace contextRef="#ctx0" brushRef="#br0" timeOffset="14560.2912">9292 16561 449 0,'0'0'5'0,"-8"16"3"0,1 2 1 15,-1 5 0-15,1 5 0 16,-1 3 1-16,3 3-1 0,2 0-6 15,3-6-3 1,5-4 0-16,8-7 0 0,6-5-21 16,0-3-57-1,4-4-3-15</inkml:trace>
  <inkml:trace contextRef="#ctx0" brushRef="#br0" timeOffset="15010.3002">9648 16768 415 0,'0'0'4'16,"0"13"2"-16,0 4 1 0,0 9 2 15,0 6 1 1,4 6 1-16,5 2 0 0,2 2 0 15,6-3-3-15,2-9-1 16,8-10-3-16,0-16 0 16,2-6-2-16,-1-15 0 0,-1-11-2 15,-8-9 0-15,-5-7 0 16,-9-4 0-16,-5-5 0 0,-11 6 0 15,-9 2 0 1,-10 6 0-16,-4 9 0 0,-2 12 0 16,-3 10 0-1,5 9 0-15,2 15 0 0,9 8 0 16,5 5 0-16,9 3 0 15,8-1 0-15,5-1 0 16,9-6-39-16,7-8-42 0,8-6-3 16</inkml:trace>
  <inkml:trace contextRef="#ctx0" brushRef="#br0" timeOffset="15500.31">10066 16661 293 0,'0'0'6'0,"-2"18"4"0,2 0 4 15,2 5 2-15,4 5 2 16,6 3 4-16,-1 3 1 0,2 0-1 16,5-6-4-1,-5-8-3-15,1-11-4 0,-4-9-3 16,-1-15-2-1,-4-13-3-15,0-10 0 0,-3-11 0 16,4-3 0-16,-2 0-1 0,1 4 1 16,5 9 0-16,-1 8 1 15,3 14 1-15,7 17-5 16,1 14 0-16,1 13 0 15,5 9 0-15,-1 6 0 0,0 6 0 16,-1 2 0 0,5 3-8-16,7-10-69 0,-18-2-4 15</inkml:trace>
  <inkml:trace contextRef="#ctx0" brushRef="#br0" timeOffset="18170.3634">887 16416 338 0,'0'0'6'0,"0"0"1"16,-12 4 2-1,12-4 1-15,-12 13-1 0,12-13 2 16,-16 14 0-16,16-14 0 16,-13 13-3-16,13-13-2 0,-10 10 0 15,10-10 0-15,0 0 0 0,0 0 0 16,0 0-1-1,-9 7-1-15,9-7-2 0,0 0 0 16,0 0-2 0,0 10 1-16,0-10-1 0,1 10 0 15,-1-10 0-15,20 11 0 16,-4-6 1-16,2-5 0 0,6 0 1 15,5-5-1 1,0-3 0-16,3-1 1 0,3-3-1 16,-1 0 0-16,1 3 0 0,2 1-1 15,-3 5 1 1,-1-1 0-16,3 2-1 0,-3 2 1 15,1 0-1 1,1 0 0-16,-2 0 1 0,3 0 0 16,0-5-1-16,1-3 1 15,0-4-1-15,0 1 1 0,6-2 0 16,1 0 0-1,-1-1-1-15,-2-1 1 0,2 4-1 16,-2-1 1-16,-2 5-1 0,1-1 0 16,1 0 1-1,-4 1-1-15,1 1 0 0,2 1 1 16,-3-3-1-16,-1 3 0 15,2-2 0-15,-5 5 1 16,-1 2-1-16,-2 0 0 16,0 0 1-16,-3 2-1 0,3 4 0 15,-4 1 0-15,-1 0 0 0,3-2 0 16,1 2 1-1,-2 0-1-15,2 0 0 0,-1-1 0 16,0-1 0 0,1 1 1-16,0 1-1 0,0 1 0 15,-2-2 1-15,1 2-1 16,0-3 1-16,0 4-1 0,0-3 0 15,0 0 0 1,-2 0 0-16,0-2 0 0,0-1 0 16,4 1 0-16,0-1 0 0,2-2 0 15,2 2 0 1,3 0 1-16,1 0-1 0,4-1 1 15,0 2-1-15,0-2 1 16,2 1 0-16,1-1 0 16,2-1 0-16,1-1 0 15,4-1 0-15,4-3 0 0,-1 0 0 16,7-3 0-1,0 1 0-15,-3 0-1 0,-1-1 0 16,1 1 0-16,-2-1 0 0,-3 0-1 16,-2 0-3-1,1 4-11-15,-9 6-59 0,3-3-5 16</inkml:trace>
  <inkml:trace contextRef="#ctx0" brushRef="#br0" timeOffset="19450.389">1409 17302 327 0,'0'0'7'0,"0"0"2"16,0 0 3-16,0 0 3 15,0 0 0-15,0 0 1 0,-6-6 1 16,6 6 0 0,0 0-6-16,-12-6-2 0,12 6-3 15,-10-7-1 1,10 7-2-16,-16-9 1 0,5 0 0 15,-4 0 0-15,5 4-2 16,1-1 2-16,-1 2-3 16,0 2 1-16,0-1-1 0,0 1 1 15,-1 2-3 1,-1 0 0-16,0 0 1 0,0 4-1 15,0 3 2-15,-1 6 0 16,3 2 1-16,-4 7 1 0,5 4 0 16,-1 5 2-1,7 4 1-15,-2 2-6 0,3 1 0 16,2-2 0-1,2 2 0-15,5-4 0 0,4-2 0 16,4-3 0-16,2-5 0 0,4-5 0 16,4-8 0-16,0-6 0 15,2-5 0-15,1-11 0 16,-1-10-5-16,-2-6-1 15,9-31 2-15,3-27 1 0,-11-5 1 16,-19 8 1 0,-10 11 2-16,-19 20 1 0,-11 18 2 15,-5 18 0-15,21 16-4 0,-4 4 0 16,6 7-1-1,-4-1-4-15,7 6-16 0,-4-1-56 16,8 0-4 0</inkml:trace>
  <inkml:trace contextRef="#ctx0" brushRef="#br0" timeOffset="20050.401">1958 17570 395 0,'0'0'5'16,"0"0"3"-16,7 15 2 0,-4-6 1 15,4-1 0 1,-2 3 1-16,0-2 1 0,1 0 1 15,-6-9-5-15,7 13-2 16,-7-13-3-16,0 0-1 16,0 0-1-16,0-13-1 0,0-2-1 15,-3-2-2-15,-4-5 1 16,1-5-2-16,-1-2 1 0,3 8 1 15,-11-46 1 1,2-5 1-16,4 1 0 0,9 12 0 16,9 11 0-1,14 13 1-15,9 7-1 0,2 8-6 16,8 1-13-16,-4 11-48 15,3-5-14-15</inkml:trace>
  <inkml:trace contextRef="#ctx0" brushRef="#br0" timeOffset="20360.4072">1876 17352 386 0,'0'0'6'15,"0"0"0"-15,0 0 3 16,0 0 2-16,0 0 0 0,0 0 2 15,0 0-1 1,10-2 1-16,-2 0-5 0,3-1-2 16,2 1-2-16,3-2-5 0,5 1-10 15,1-2-33 1,3-3-35-16,-2-2 1 0</inkml:trace>
  <inkml:trace contextRef="#ctx0" brushRef="#br0" timeOffset="20820.4164">2450 16840 418 0,'0'0'5'0,"0"0"2"0,0 0 2 15,-2 14 0 1,1 6 3-16,1 13 0 0,0 12 2 15,1-17-2 1,1 6-3-16,4 1-5 0,-3 5-4 16,4-2 0-16,0 4 0 15,-1-8 0-15,7 4-15 0,-5-10-64 16,1-3-3-1</inkml:trace>
  <inkml:trace contextRef="#ctx0" brushRef="#br0" timeOffset="21090.4218">2367 17256 362 0,'0'0'8'0,"0"0"2"16,0 0 2-16,8 2 1 16,-8-2 1-16,16 0-1 15,3-2 3-15,11-9-1 16,5 0-5-16,4-4-4 0,8-3-4 15,0-5-9 1,5-15-52-16,-5 15-16 0,-9 6-5 16</inkml:trace>
  <inkml:trace contextRef="#ctx0" brushRef="#br0" timeOffset="21490.4298">2866 17079 300 0,'0'0'5'0,"0"0"3"16,11-5 4-16,-11 5 0 16,13-20 2-16,-6 9 0 0,2-4 2 15,1-1 1-15,-5-2-5 16,-4 1-3-16,-1 3-2 15,0 3 1-15,0 11 0 0,-14-9 1 16,3 9 1 0,-3 13 0-16,2 9 1 0,2 9-1 15,8-12-2 1,0 2-1-16,2 3-3 0,0-1-4 15,2 0 0-15,5-1 0 16,6-2 0-16,-4-12-7 0,32 4-68 16,2-1-5-16</inkml:trace>
  <inkml:trace contextRef="#ctx0" brushRef="#br0" timeOffset="22130.4426">3185 16926 322 0,'0'0'7'0,"0"11"4"16,0-1 2-16,4 4 4 0,-1 3 0 15,3 2 1 1,2 3 0-16,-1 0 1 0,3-1-7 16,-2-7-4-1,1-3-2-15,-9-11-3 0,13 8 0 16,-13-8-1-16,6-16-2 15,-5-1 0-15,1-7-1 0,-1-2 1 16,4 1 0-16,0-4 0 16,2 5 0-16,1 5 1 15,4 12 1-15,5 7 1 0,1 9 1 16,4 11 0-1,2 12 0-15,1 8 0 0,-13-16-3 16,3 4-5 0,-4 0-23-16,3 2-49 0,-1-1-4 15</inkml:trace>
  <inkml:trace contextRef="#ctx0" brushRef="#br0" timeOffset="23390.4678">2521 17288 113 0,'0'0'2'0,"0"0"3"15,0 0 4-15,0 0 6 0,-5-5 7 16,5 5 4-1,0 0 1-15,0 0 0 0,0 0 0 16,0 0 0-16,-3-10-4 16,3 10-5-16,0 0-6 0,0 0-2 15,0 0 0 1,0 0-3-16,0 0 0 0,0 0-3 15,0 0-1 1,0 0 0-16,0 0 0 0,-10-6 0 16,10 6 1-16,0 0-1 0,0 0 1 15,0 0 0-15,0 0 0 16,-7 6-1-16,7-6 0 15,0 10 0-15,0-10-1 16,0 15 0-16,0-7 1 0,0 3-3 16,1 1 1-1,1 1 0-15,2 2 0 0,-1-1 0 16,1 3 0-1,0 1 0-15,-1-4 0 0,3 3 0 16,-2-2-1-16,1-1 1 0,-3 1 0 16,2-2 0-16,-2-2-1 15,0-1 0-15,-2-10 1 16,4 16-1-16,-4-16 1 15,2 13-1-15,-2-13 1 0,0 9-1 16,0-9 1 0,0 0-1-16,0 0 1 0,0 0-1 15,0 0 0-15,-8 1 1 0,8-1-1 16,-2-7-1-1,2 7 0-15,-3-16-1 0,1 6 0 16,1 0-1-16,-2-3 0 16,1 1-1-16,-1-4-2 0,2 5-14 15,-3-2-52 1,2 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13T15:50:05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6698 9793 374 0,'0'0'5'0,"-19"3"2"0,-2 2 0 16,-5-3 0-16,-8 2 1 15,-6-1 0-15,-10-2 0 16,-9-1 0-16,-2-4-4 16,-2-5-2-16,-4-9 0 0,-4-4 0 15,-6 1 0-15,-5-2-1 16,-4 3 1-16,-5 5-1 15,-5 4 1-15,-4 8 0 0,-2 3 1 16,-1 14 1-16,2 4 0 16,1 9 1-16,6 5 0 15,7 6 0-15,4 7 0 16,10 6-1-16,7 8-2 0,5 6 0 16,12 10-1-16,8 7 0 15,12 5-2-15,13 9 1 16,11 6-2-16,12 2 1 15,18 3 0-15,17-2-1 16,18-2 1-16,17-2-1 0,18-1 1 16,14-8 1-16,18-10 0 15,14-7 1-15,20-10 0 16,10-13 1-16,14-12-1 0,8-15 1 16,12-20 0-16,7-10-1 15,2-20 1-15,2-21-1 16,-6-14-1-16,-4-18 1 15,-15-12-1-15,-14-15 1 0,-21-9 1 16,-20-13-1-16,-26-8 0 16,-24-2 0-16,-26 0 1 15,-31 3 1-15,-25 8 1 16,-23 7-4-16,-34 15 0 0,-25 19 0 16,-31 15 0-16,-21 20 0 15,-21 19 0-15,-20 16 0 16,-12 14 0-16,-7 7 0 15,-2 13 0-15,2 5 0 16,10 2 0-16,12-6 0 0,17 2 0 16,22-15-67-16,12-7-21 15</inkml:trace>
  <inkml:trace contextRef="#ctx0" brushRef="#br0" timeOffset="1850.1393">2056 8340 345 0,'0'0'6'15,"7"18"3"-15,-1-3 3 16,3-3 1-16,-2 1 1 16,3-1 1-16,0-4 3 0,-10-8 1 15,9-16-7-15,-11-16-2 16,-8-18-2-16,-6-13-2 16,-5-19-2-16,-3-5-1 15,-4-3-3-15,6 8-1 0,5 16 0 16,4 12 1-16,8 27 0 15,14 27 1-15,18 35 0 16,12 19 2-16,8 16 0 16,6 2 1-16,3 1 0 0,-1-4-1 15,-4-14-3-15,-10-17 0 16,-10-26 0-16,-9-12 0 16,-11-21 0-16,-9-18 0 15,-9-19 0-15,-9-16 0 0,-10-10 0 16,-4-12 0-16,1 11 0 15,3 6-19-15,9 4-48 16,6 31-17-16</inkml:trace>
  <inkml:trace contextRef="#ctx0" brushRef="#br0" timeOffset="2227.3854">2695 7940 403 0,'0'0'5'0,"5"17"2"15,1-3 1-15,6-2 1 16,0 2 0-16,3-8 1 0,1-2 0 15,2-4 0-15,-4-21-4 16,-2-11-2-16,-9-8-1 16,-3-11 0-16,-14-6 1 15,-2 1 0-15,-12 3 2 0,-2 8 0 16,-4 15-2-16,-4 14-4 16,3 16 0-16,6 16 0 15,5 15 0-15,9 10 0 0,7 4 0 16,5 1 0-16,8-4 0 15,10-12-6-15,6-12-76 16,7-8-3-16</inkml:trace>
  <inkml:trace contextRef="#ctx0" brushRef="#br0" timeOffset="2609.2567">2871 7657 396 0,'2'10'5'15,"5"9"4"-15,3 3 1 16,3 6 0-16,2 2 1 15,-1 3 1-15,3-3-2 0,-4-1 1 16,-1-15-4-16,-12-14-5 16,9-16-1-16,-9-16 0 15,0-11 0-15,0-6-1 0,0-2 1 16,0 1 0-16,0 8 1 16,5 14 0-16,6 14 1 15,5 14-1-15,4 20 1 16,3 13-1-16,5 7 1 0,-2 6-3 15,0-5-6-15,8-4-48 16,-6-5-26-16,0-3-3 16</inkml:trace>
  <inkml:trace contextRef="#ctx0" brushRef="#br0" timeOffset="2783.0005">3251 7603 440 0,'0'0'3'0,"0"0"0"16,0 0 0-16,11 4 0 15,1-4 0-15,7-7-3 0,4-11-16 16,8-3-55-16,7-5-5 16</inkml:trace>
  <inkml:trace contextRef="#ctx0" brushRef="#br0" timeOffset="3459.0383">3364 6682 379 0,'0'0'6'15,"5"14"3"-15,3 1 2 16,2 8 2-16,3 11 2 0,7 13 1 16,6 18 1-16,2 12 2 15,4 11-6-15,2 4-2 16,2 3-9-16,-2-3-2 16,-1-7 0-16,-4-13 0 0,-2-14 0 15,-6-20 0-15,-3-16 0 16,0-21 0-16,-9-12 0 15,-1-22 0-15,3-9 0 0,-3-9 0 16,-3-3 0-16,5 2 0 16,-2 3 0-16,-1 11 0 15,8 11 0-15,2 19 0 16,-3 11 0-16,6 16 0 0,1 11 0 16,-1 7 0-16,0 5 0 15,3-2 0-15,-3-5 0 16,1-7-19-16,0 2-53 15,1-22-12-15</inkml:trace>
  <inkml:trace contextRef="#ctx0" brushRef="#br0" timeOffset="3710.3108">4298 7354 413 0,'0'0'5'0,"6"13"1"15,-6-13 1-15,13 12 1 0,-13-12 0 16,17 6 0-16,-8-8 2 15,0-11-1-15,-1-15-3 16,-4-8-4-16,-4-7 1 16,-5-8 0-16,-8-1 2 0,-5-1 1 15,-4 9 1-15,-5 9-2 16,-2 10-5-16,1 16 0 16,2 11 0-16,2 15 0 0,7 15 0 15,11 7 0-15,6-1 0 16,12 5 0-16,18-7-75 15,-1-6-10-15</inkml:trace>
  <inkml:trace contextRef="#ctx0" brushRef="#br0" timeOffset="4494.5372">4363 6870 288 0,'0'0'9'0,"0"0"2"0,11 5 4 15,-3 3 2-15,4 4 2 16,3 2 3-16,3 10 1 16,3 3 0-16,-4 4-6 0,7 5-4 15,-3-3-1-15,2 3-4 16,-3-3-1-16,-1-6-2 15,-4-2-1-15,-2-11-3 16,-3-5 0-16,1-6-2 16,-4-11-3-16,-5-14 0 0,0-18-2 15,-2-11 1-15,0-11-1 16,0-4 0-16,0-3 1 16,0 5 1-16,2 7 3 15,5 14 2-15,7 22 1 0,6 21 2 16,3 21 1-16,5 13 1 15,0 10 1-15,3 5-1 16,-3-1 0-16,-1-6-2 16,-3-9-1-16,-4-17-1 0,-4-16-1 15,-1-9-1-15,-7-15 0 16,3-7 0-16,-1-1 0 16,-2-2 1-16,4 7-1 0,0 10 2 15,-1 13-2-15,5 11 1 16,3 10 0-16,0 10-1 15,3 6-2-15,-2-2-7 16,3 1-9-16,-3-10-40 16,2-8-22-16,-3-14-2 0</inkml:trace>
  <inkml:trace contextRef="#ctx0" brushRef="#br0" timeOffset="4752.5356">5282 6843 395 0,'0'0'7'0,"7"9"0"15,0 0 2-15,3-3-1 16,4 2 1-16,-4-5-1 16,8-3 2-16,-4 0-1 15,3-14-6-15,-9-7-1 0,-2-9-1 16,-6-6 0-16,-7-5 2 16,-4 1 2-16,-13 4 2 15,-3 2 1-15,-4 14 0 16,1 6 1-16,0 14-7 0,4 17-2 15,9 13 0-15,8 12 0 16,9 2 0-16,5-1 0 16,16 0 0-16,0-11-73 0,10-12-11 15</inkml:trace>
  <inkml:trace contextRef="#ctx0" brushRef="#br0" timeOffset="5136.5714">5212 5891 438 0,'0'0'5'16,"-4"21"3"-16,4 9 2 15,5 14 1-15,8 14 0 16,2 14 1-16,6 9-1 0,2 12-6 15,5-1-5-15,1-6 0 16,2-5 0-16,-2-15 0 16,3-10 0-16,-4-16-37 15,2-11-43-15,1-12-5 0</inkml:trace>
  <inkml:trace contextRef="#ctx0" brushRef="#br0" timeOffset="5414.6587">5717 6687 452 0,'0'0'4'0,"0"0"1"15,6 15 0-15,-6-15 0 16,18 6 1-16,-2-6 0 0,0-9 1 16,2-6-1-16,3-12-3 15,-4-4-1-15,-6-10 1 16,-7-1-1-16,-5-1 1 15,-11 7-1-15,-9 4-2 0,-4 11 0 16,-5 9 0-16,-1 8 0 16,2 10 0-16,4 12 0 15,6 8 0-15,11 3 0 16,9 4 0-16,10-13 0 0,11-1-81 16,10-7-5-16</inkml:trace>
  <inkml:trace contextRef="#ctx0" brushRef="#br0" timeOffset="5897.625">6059 6161 444 0,'0'0'5'0,"0"0"2"16,0 0 1-16,0 0 1 15,-11 3 0-15,11-3 0 16,0 0 2-16,-8 3-2 15,8-3-9-15,0 0 0 0,0 0 0 16,-12 1 0-16,12-1 0 16,0 0 0-16,-9 4 0 15,9-4 0-15,-10 6 0 16,10-6 0-16,-10 8 0 16,10-8 0-16,-11 19 0 0,4-3 0 15,4 2 0-15,-1 6 0 16,-3 1 0-16,3 2 0 15,1 2 0-15,0-3 0 16,1-3 0-16,1-6 0 0,0-10 0 16,1-7 0-16,0-4 0 15,7-5 0-15,1-6-3 16,9 0 1-16,4 6 2 16,6 2 0-16,6 7 0 0,4 13 1 15,3 11 0-15,2 6 0 16,0 7 1-16,-6 8-2 15,-7 7 0-15,-7 4 0 0,-12 4 0 16,-9 3 0-16,-4-1 0 16,-16 1 0-16,-6-7 0 15,-3-5-22-15,1-18-57 16,-12-15-2-16</inkml:trace>
  <inkml:trace contextRef="#ctx0" brushRef="#br0" timeOffset="6334.6348">6421 6272 421 0,'0'0'5'16,"0"0"1"-16,0 0 0 0,10 6 0 15,-10-6 1-15,16-9 0 16,-7-6 0-16,4-7 0 15,-5-7-4-15,-3-7-1 16,-3-3 0-16,-3-1 1 0,-8 5 2 16,-10 4 2-16,-2 11 0 15,-6 13 0-15,0 7-4 16,0 16-3-16,9 9 0 16,4 9 0-16,9 0 0 0,5-1 0 15,10-9 0-15,12-4 0 16,-4-4-62-16,8-19-22 15,1-15-1-15</inkml:trace>
  <inkml:trace contextRef="#ctx0" brushRef="#br0" timeOffset="6564.5396">6496 5947 428 0,'0'0'6'0,"0"12"1"16,0 4 2-16,5 1 0 16,5 7 1-16,6-4-1 15,1 2 1-15,7-7-1 16,3-2-5-16,1-13-3 0,-3-7-1 15,-3-7-1-15,-4-10 0 16,-4 4 3-16,-4-2 1 16,-6 3 3-16,-3 5-6 0,-1 14 0 15,0 0 0-15,0 0 0 16,13 17 0-16,-1 1 0 16,5 0 0-16,0-8 0 15,12 4-28-15,-2-10-55 0,1-5-3 16</inkml:trace>
  <inkml:trace contextRef="#ctx0" brushRef="#br0" timeOffset="6810.3239">6992 5568 442 0,'0'0'7'0,"-12"2"3"16,3 9 1-16,1 6 1 15,-4 5 0-15,4 4 0 0,0 6-7 16,2 2-5-16,6 1 0 15,6 0 0-15,6-4 0 16,6-6 0-16,2-4 0 16,-2-5 0-16,4 0 0 15,-6-2 0-15,-2 4 0 0,-11 1 0 16,-3 2 0-16,-2 5 0 16,-8 5 0-16,-9 12-33 15,-2-11-50-15,1 3-4 16</inkml:trace>
  <inkml:trace contextRef="#ctx0" brushRef="#br0" timeOffset="7385.7978">2438 9056 377 0,'0'0'6'0,"0"0"0"15,15 9 2-15,-6-9 2 0,5 0 0 16,4-9 1-16,0-6 0 16,1-4 1-16,-2-8-5 15,0-7 0-15,-8-2-2 0,-4 1 2 16,-5 5 0-16,-5 6 0 16,-9 9 1-16,0 13-1 15,-2 11-2-15,4 21-5 16,-1 11 0-16,6 9 0 0,5 7 0 15,4-2 0-15,11-2 0 16,4-10 0-16,11-10 0 16,-1-20 0-16,14-10-3 15,-1-16-81-15,-3-14-2 16</inkml:trace>
  <inkml:trace contextRef="#ctx0" brushRef="#br0" timeOffset="7694.5409">2734 8824 432 0,'2'9'6'0,"6"6"0"16,2 6 3-16,3 4 1 0,1 3 1 15,2 1-1-15,3 1 0 16,1-1 0-16,-4-12-3 15,-2-12-7-15,-3-8 0 0,-3-19 0 16,-3-7 0-16,-3-8 0 16,4-3-3-16,-3 2 2 15,3 3 0-15,3 13 1 16,6 10-1-16,4 12 2 0,6 13 0 16,2 8 0-16,3-1-3 15,5 6-8-15,-5 1-59 16,1-20-11-16</inkml:trace>
  <inkml:trace contextRef="#ctx0" brushRef="#br0" timeOffset="8000.2759">3121 8061 420 0,'0'0'8'16,"3"14"3"-16,7 10 1 0,3 10 2 15,4 15 0-15,8 8 1 16,6 11 2-16,2 7-17 15,6-1 0-15,-6-6 0 16,0-3 0-16,-3-14 0 16,-5-10 0-16,-5-15 0 0,-7-11 0 15,-13-15 0-15,0 0 0 16,-18-6 0-16,-2-10 0 16,-11 0 0-16,-3-1 0 0,0 6 0 15,2 2 0-15,3 9 0 16,7 5 0-16,12 10 0 15,10 1 0-15,10-1 0 16,15 1 0-16,8-6 0 0,17-8-12 16,4-4-69-16,13-15-4 15</inkml:trace>
  <inkml:trace contextRef="#ctx0" brushRef="#br0" timeOffset="8369.7543">4200 8473 443 0,'0'0'6'0,"22"26"2"15,-4-5 1-15,3 6 1 16,4 7 1-16,-2 5 1 16,0 5 0-16,-5 5-12 15,-7-4 0-15,-11-4 0 0,-3-1 0 16,-12-7 0-16,-10-6 0 15,-4-7 0-15,-7-16 0 16,-2-7 0-16,-10-24-21 16,0-13-63-16,-1-14-3 0</inkml:trace>
  <inkml:trace contextRef="#ctx0" brushRef="#br0" timeOffset="8510.8245">3804 8161 502 0,'0'0'4'0,"-10"21"1"15,4-4-5-15,0 1 0 16,2 3 0-16,4-2 0 16,2-4 0-16,7-6 0 0,21-11-77 15,2-6-8-15</inkml:trace>
  <inkml:trace contextRef="#ctx0" brushRef="#br0" timeOffset="8810.2855">4261 8201 440 0,'0'0'7'0,"0"22"0"0,5-5 1 16,6 5 1-16,2-3 0 15,7 1 0-15,3-4 0 16,1-4-1-16,4-12-5 15,-6-9-1-15,0-13-2 0,-7-8 0 16,-10-3 0-16,-5-1 0 16,-12 1 0-16,-7 7 0 15,-6 6 0-15,-2 9 0 0,-4 10 0 16,5 3 0-16,6 17 0 16,7 1 0-16,13 7 0 15,0-1-73-15,18-4-12 16</inkml:trace>
  <inkml:trace contextRef="#ctx0" brushRef="#br0" timeOffset="9048.2755">4746 8124 267 0,'-1'-6'-25'0,"-1"-5"-27"0,-8-14-5 15</inkml:trace>
  <inkml:trace contextRef="#ctx0" brushRef="#br0" timeOffset="9146.9738">4636 7820 233 0,'0'0'25'0,"-9"0"9"15,-1 5 0-15,-3 6 1 16,-1 3 1-16,-1 1 0 16,3 6-2-16,0-2-1 0,7-2-28 15,7-1-17-15,8-8-66 16,9-5-5-16</inkml:trace>
  <inkml:trace contextRef="#ctx0" brushRef="#br0" timeOffset="9364.0556">4883 8182 425 0,'0'0'5'16,"0"0"-1"-16,0 0 0 16,0 0 0-16,-5-14 1 15,3-5-1-15,-1-9 0 0,0-8-1 16,2-9-5-16,1-4 1 16,0-2-1-16,0 10 2 15,0 7 3-15,6 10 1 0,2 13 1 16,3 13 2-16,1 14 0 15,2 10 1-15,3 4-3 16,-1-2-11-16,10 0-69 16,-2-5-4-16</inkml:trace>
  <inkml:trace contextRef="#ctx0" brushRef="#br0" timeOffset="9656.8702">5319 7879 336 0,'0'0'-1'0,"-2"-14"-13"16,-11-4-45-16,5-7-6 16</inkml:trace>
  <inkml:trace contextRef="#ctx0" brushRef="#br0" timeOffset="9763.0405">5156 7589 457 0,'0'0'4'0,"-8"13"-1"0,3 1 0 16,0-2 1-16,4 6-4 16,1-3-3-16,2 2-9 15,8 0-48-15,9-9-18 0</inkml:trace>
  <inkml:trace contextRef="#ctx0" brushRef="#br0" timeOffset="9972.3604">5447 7877 383 0,'0'0'1'0,"0"0"0"16,0-12 1-16,0-3-1 16,0-8 1-16,-1-9 1 15,-4-6-1-15,-1-4 0 16,1-3 2-16,-2 6 5 0,3 5 2 16,1 11 1-16,3 23 0 15,0 0-1-15,11 8 1 16,2 14-1-16,2 5-4 15,11 0-17-15,-9 1-65 16,15-11-4-16</inkml:trace>
  <inkml:trace contextRef="#ctx0" brushRef="#br0" timeOffset="10500.0395">5768 7484 475 0,'0'0'3'16,"0"0"1"-16,0 0 1 15,0 0 1-15,-9-15-1 16,3 6 1-16,0-1 1 16,-2 2-7-16,0-5 0 0,8 13 0 15,-10-14 0-15,10 14 0 16,-9-7 0-16,9 7 0 16,0 0 0-16,-10 3 0 0,10-3 0 15,0 0 0-15,0 0 0 16,-9 9 0-16,9-9 0 15,0 0 0-15,-14 9 0 16,14-9 0-16,-14 12 0 0,4-8 0 16,-2 4 0-16,0 4 0 15,-2 1 0-15,2 7 0 16,1 2 0-16,3 5 0 16,2-4 0-16,3 2 0 0,3-4 0 15,3-9 0-15,-3-12 0 16,20 3 0-16,-5-9 0 15,4-8 0-15,2-5 0 16,1 1 0-16,4 0 0 16,2 6 0-16,1 7 0 0,1 5 0 15,2 4 0-15,2 11 0 16,-3 9 0-16,0 5 0 16,-2 8 0-16,-7 4 0 0,-4 2 0 15,-7 10 0-15,-3 3 0 16,-8 5 0-16,-13 2 0 15,-4-3 0-15,-7 0 0 16,3-6 0-16,-4-14 0 16,6-5-15-16,-1-16-68 0,1-9-3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you want to use the NHEJ method? The HDR</a:t>
            </a:r>
            <a:r>
              <a:rPr lang="en-US" baseline="0" dirty="0" smtClean="0"/>
              <a:t>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endParaRPr lang="en-GB" dirty="0">
              <a:latin typeface="Arial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33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activity does DNA Pol I use to degrade RNA primers?</a:t>
            </a:r>
          </a:p>
          <a:p>
            <a:r>
              <a:rPr lang="en-US" smtClean="0"/>
              <a:t>https://www.polleverywhere.com/multiple_choice_polls/dtYsdtJg6GKT8L4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9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activity does DNA Pol I use to degrade RNA primers?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the attacking nucleophile in this reaction?</a:t>
            </a:r>
          </a:p>
          <a:p>
            <a:r>
              <a:rPr lang="en-US" smtClean="0"/>
              <a:t>https://www.polleverywhere.com/multiple_choice_polls/DZ9FJ8CxBeYMTpD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61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What is the attacking nucleophile in this reaction?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statement about proofreading is INCORRECT?</a:t>
            </a:r>
          </a:p>
          <a:p>
            <a:r>
              <a:rPr lang="en-US" smtClean="0"/>
              <a:t>https://www.polleverywhere.com/multiple_choice_polls/3BQwXjERAYlphMG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statement about proofreading is INCORRECT?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3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dirty="0" smtClean="0">
                <a:latin typeface="Arial" charset="0"/>
                <a:cs typeface="msgothic" charset="0"/>
              </a:rPr>
              <a:t>Point</a:t>
            </a:r>
            <a:r>
              <a:rPr lang="en-GB" baseline="0" dirty="0" smtClean="0">
                <a:latin typeface="Arial" charset="0"/>
                <a:cs typeface="msgothic" charset="0"/>
              </a:rPr>
              <a:t> out phage sequences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spacers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where </a:t>
            </a:r>
            <a:r>
              <a:rPr lang="en-GB" baseline="0" dirty="0" err="1" smtClean="0">
                <a:latin typeface="Arial" charset="0"/>
                <a:cs typeface="msgothic" charset="0"/>
              </a:rPr>
              <a:t>RNase</a:t>
            </a:r>
            <a:r>
              <a:rPr lang="en-GB" baseline="0" dirty="0" smtClean="0">
                <a:latin typeface="Arial" charset="0"/>
                <a:cs typeface="msgothic" charset="0"/>
              </a:rPr>
              <a:t> cleaves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that PAM AND complementary RNA are needed for recognition by Cas9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our two active sites</a:t>
            </a:r>
            <a:endParaRPr lang="en-GB" dirty="0">
              <a:latin typeface="Arial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4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dirty="0" smtClean="0">
                <a:latin typeface="Arial" charset="0"/>
                <a:cs typeface="msgothic" charset="0"/>
              </a:rPr>
              <a:t>Point</a:t>
            </a:r>
            <a:r>
              <a:rPr lang="en-GB" baseline="0" dirty="0" smtClean="0">
                <a:latin typeface="Arial" charset="0"/>
                <a:cs typeface="msgothic" charset="0"/>
              </a:rPr>
              <a:t> out phage sequences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spacers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where </a:t>
            </a:r>
            <a:r>
              <a:rPr lang="en-GB" baseline="0" dirty="0" err="1" smtClean="0">
                <a:latin typeface="Arial" charset="0"/>
                <a:cs typeface="msgothic" charset="0"/>
              </a:rPr>
              <a:t>RNase</a:t>
            </a:r>
            <a:r>
              <a:rPr lang="en-GB" baseline="0" dirty="0" smtClean="0">
                <a:latin typeface="Arial" charset="0"/>
                <a:cs typeface="msgothic" charset="0"/>
              </a:rPr>
              <a:t> cleaves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out that PAM AND complementary RNA are needed for recognition by Cas9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 baseline="0" dirty="0" smtClean="0">
                <a:latin typeface="Arial" charset="0"/>
                <a:cs typeface="msgothic" charset="0"/>
              </a:rPr>
              <a:t>Point our two active sites</a:t>
            </a:r>
            <a:endParaRPr lang="en-GB" dirty="0">
              <a:latin typeface="Arial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9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customXml" Target="../ink/ink4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5.emf"/><Relationship Id="rId5" Type="http://schemas.openxmlformats.org/officeDocument/2006/relationships/customXml" Target="../ink/ink6.xml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ustomXml" Target="../ink/ink7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ustomXml" Target="../ink/ink8.xml"/><Relationship Id="rId5" Type="http://schemas.openxmlformats.org/officeDocument/2006/relationships/image" Target="../media/image19.emf"/><Relationship Id="rId6" Type="http://schemas.openxmlformats.org/officeDocument/2006/relationships/customXml" Target="../ink/ink9.xml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12: Monday 11-13-17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8" y="1370767"/>
            <a:ext cx="802568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Describe some of the methods commonly used for genetic manipulation of yeast and bacteria.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Describe how CRISPR systems mediate bacterial immunity to phage infection.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Explain how CRISPR-cas9 is used for genome editing.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Homologous recombination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strands are broken and re-ligated to the ends of different strands.</a:t>
            </a:r>
          </a:p>
          <a:p>
            <a:r>
              <a:rPr lang="en-US" dirty="0" smtClean="0"/>
              <a:t>Breaking and re-attaching happens within homologous sequences (identical or nearly identical).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2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332644" y="2842224"/>
            <a:ext cx="8505356" cy="17083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72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Overall strategy: replace gene with an antibiotic resistance marker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0" y="1778123"/>
            <a:ext cx="606312" cy="60631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60498" y="3053879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09641" y="305387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11355" y="305387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86826" y="2986911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PCR product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609641" y="3992427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22679" y="3992427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60498" y="3992427"/>
            <a:ext cx="1149143" cy="2721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79924" y="3872699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813705" y="3872699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1100" y="3789397"/>
            <a:ext cx="152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chromosome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30406" y="3904153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rnase</a:t>
            </a:r>
            <a:r>
              <a:rPr lang="en-US" b="1" dirty="0" smtClean="0"/>
              <a:t> J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706006" y="2971793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9105" y="332600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659105" y="332600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942276" y="332600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987637" y="332600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063512" y="1581586"/>
            <a:ext cx="493879" cy="1260638"/>
          </a:xfrm>
          <a:custGeom>
            <a:avLst/>
            <a:gdLst>
              <a:gd name="connsiteX0" fmla="*/ 0 w 2448793"/>
              <a:gd name="connsiteY0" fmla="*/ 228198 h 1467847"/>
              <a:gd name="connsiteX1" fmla="*/ 775705 w 2448793"/>
              <a:gd name="connsiteY1" fmla="*/ 41 h 1467847"/>
              <a:gd name="connsiteX2" fmla="*/ 1635064 w 2448793"/>
              <a:gd name="connsiteY2" fmla="*/ 243408 h 1467847"/>
              <a:gd name="connsiteX3" fmla="*/ 2235855 w 2448793"/>
              <a:gd name="connsiteY3" fmla="*/ 973508 h 1467847"/>
              <a:gd name="connsiteX4" fmla="*/ 2448793 w 2448793"/>
              <a:gd name="connsiteY4" fmla="*/ 1467847 h 1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793" h="1467847">
                <a:moveTo>
                  <a:pt x="0" y="228198"/>
                </a:moveTo>
                <a:cubicBezTo>
                  <a:pt x="251597" y="112852"/>
                  <a:pt x="503194" y="-2494"/>
                  <a:pt x="775705" y="41"/>
                </a:cubicBezTo>
                <a:cubicBezTo>
                  <a:pt x="1048216" y="2576"/>
                  <a:pt x="1391706" y="81164"/>
                  <a:pt x="1635064" y="243408"/>
                </a:cubicBezTo>
                <a:cubicBezTo>
                  <a:pt x="1878422" y="405652"/>
                  <a:pt x="2100234" y="769435"/>
                  <a:pt x="2235855" y="973508"/>
                </a:cubicBezTo>
                <a:cubicBezTo>
                  <a:pt x="2371477" y="1177581"/>
                  <a:pt x="2448793" y="1467847"/>
                  <a:pt x="2448793" y="1467847"/>
                </a:cubicBezTo>
              </a:path>
            </a:pathLst>
          </a:cu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92266" y="1631658"/>
            <a:ext cx="4052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a plasmid to increase the recombination efficiency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0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Improving the recombination efficiency of </a:t>
            </a:r>
            <a:r>
              <a:rPr lang="en-US" sz="3200" i="1" dirty="0" smtClean="0"/>
              <a:t>M. </a:t>
            </a:r>
            <a:r>
              <a:rPr lang="en-US" sz="3200" i="1" dirty="0" err="1" smtClean="0"/>
              <a:t>smegmatis</a:t>
            </a:r>
            <a:r>
              <a:rPr lang="en-US" sz="3200" dirty="0" smtClean="0"/>
              <a:t> with a phage recombination gene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62" y="1941107"/>
            <a:ext cx="2413000" cy="241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7582" y="2886289"/>
            <a:ext cx="20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pRecombineering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890" y="1550287"/>
            <a:ext cx="152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E. coli </a:t>
            </a:r>
            <a:r>
              <a:rPr lang="en-US" dirty="0" smtClean="0"/>
              <a:t>origin of replication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69308" y="2190982"/>
            <a:ext cx="187437" cy="1465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69059" y="1419710"/>
            <a:ext cx="206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origin of replication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552713" y="2050038"/>
            <a:ext cx="188923" cy="1465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766" y="4142672"/>
            <a:ext cx="206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Kanamycin resistance gene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760434" y="4207527"/>
            <a:ext cx="180058" cy="1465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42468" y="3942767"/>
            <a:ext cx="206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Phage </a:t>
            </a:r>
            <a:r>
              <a:rPr lang="en-US" dirty="0" err="1" smtClean="0"/>
              <a:t>recombinase</a:t>
            </a:r>
            <a:r>
              <a:rPr lang="en-US" dirty="0" smtClean="0"/>
              <a:t> genes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829905" y="3804800"/>
            <a:ext cx="180058" cy="1759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759505" y="3442790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009963" y="2410647"/>
            <a:ext cx="1864415" cy="951283"/>
          </a:xfrm>
          <a:custGeom>
            <a:avLst/>
            <a:gdLst>
              <a:gd name="connsiteX0" fmla="*/ 0 w 2448793"/>
              <a:gd name="connsiteY0" fmla="*/ 228198 h 1467847"/>
              <a:gd name="connsiteX1" fmla="*/ 775705 w 2448793"/>
              <a:gd name="connsiteY1" fmla="*/ 41 h 1467847"/>
              <a:gd name="connsiteX2" fmla="*/ 1635064 w 2448793"/>
              <a:gd name="connsiteY2" fmla="*/ 243408 h 1467847"/>
              <a:gd name="connsiteX3" fmla="*/ 2235855 w 2448793"/>
              <a:gd name="connsiteY3" fmla="*/ 973508 h 1467847"/>
              <a:gd name="connsiteX4" fmla="*/ 2448793 w 2448793"/>
              <a:gd name="connsiteY4" fmla="*/ 1467847 h 1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793" h="1467847">
                <a:moveTo>
                  <a:pt x="0" y="228198"/>
                </a:moveTo>
                <a:cubicBezTo>
                  <a:pt x="251597" y="112852"/>
                  <a:pt x="503194" y="-2494"/>
                  <a:pt x="775705" y="41"/>
                </a:cubicBezTo>
                <a:cubicBezTo>
                  <a:pt x="1048216" y="2576"/>
                  <a:pt x="1391706" y="81164"/>
                  <a:pt x="1635064" y="243408"/>
                </a:cubicBezTo>
                <a:cubicBezTo>
                  <a:pt x="1878422" y="405652"/>
                  <a:pt x="2100234" y="769435"/>
                  <a:pt x="2235855" y="973508"/>
                </a:cubicBezTo>
                <a:cubicBezTo>
                  <a:pt x="2371477" y="1177581"/>
                  <a:pt x="2448793" y="1467847"/>
                  <a:pt x="2448793" y="1467847"/>
                </a:cubicBezTo>
              </a:path>
            </a:pathLst>
          </a:cu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figure_07_05_02.jpg"/>
          <p:cNvPicPr>
            <a:picLocks noChangeAspect="1"/>
          </p:cNvPicPr>
          <p:nvPr/>
        </p:nvPicPr>
        <p:blipFill rotWithShape="1">
          <a:blip r:embed="rId3"/>
          <a:srcRect l="41974" t="23911" r="42290" b="61630"/>
          <a:stretch/>
        </p:blipFill>
        <p:spPr>
          <a:xfrm>
            <a:off x="5946413" y="4354107"/>
            <a:ext cx="986081" cy="92090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04450" y="2190982"/>
            <a:ext cx="179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Transform into </a:t>
            </a:r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endParaRPr lang="en-US" i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439454" y="3905431"/>
            <a:ext cx="0" cy="448676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89521" y="3804800"/>
            <a:ext cx="223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on media containing Kanamycin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323565" y="5407306"/>
            <a:ext cx="247161" cy="144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05705" y="6102015"/>
            <a:ext cx="247161" cy="217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39454" y="5327467"/>
            <a:ext cx="0" cy="448676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5751206" y="5921010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68" y="5964172"/>
            <a:ext cx="275686" cy="275686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6314634" y="3506366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229081" y="5986861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1" y="165473"/>
            <a:ext cx="8686800" cy="96372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The gene replacement cassette is a PCR product made from a plasmid template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987582" y="4265895"/>
            <a:ext cx="152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E. coli </a:t>
            </a:r>
            <a:r>
              <a:rPr lang="en-US" dirty="0" smtClean="0"/>
              <a:t>origin of replication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541077" y="2629955"/>
            <a:ext cx="265481" cy="1465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94912" y="1873522"/>
            <a:ext cx="206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sequence upstream of </a:t>
            </a:r>
            <a:r>
              <a:rPr lang="en-US" dirty="0" err="1" smtClean="0"/>
              <a:t>rnase</a:t>
            </a:r>
            <a:r>
              <a:rPr lang="en-US" dirty="0" smtClean="0"/>
              <a:t> J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440152" y="2030222"/>
            <a:ext cx="0" cy="21905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19045" y="1420652"/>
            <a:ext cx="206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Hygromycin</a:t>
            </a:r>
            <a:r>
              <a:rPr lang="en-US" dirty="0" smtClean="0"/>
              <a:t> resistance gene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387450" y="4421069"/>
            <a:ext cx="180058" cy="1465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117159" y="2626230"/>
            <a:ext cx="301886" cy="1759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64" y="2322595"/>
            <a:ext cx="2413000" cy="241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1331" y="3293380"/>
            <a:ext cx="12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pKnockout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71400" y="1873522"/>
            <a:ext cx="2405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sequence downstream of </a:t>
            </a:r>
            <a:r>
              <a:rPr lang="en-US" dirty="0" err="1" smtClean="0"/>
              <a:t>rnase</a:t>
            </a:r>
            <a:r>
              <a:rPr lang="en-US" dirty="0" smtClean="0"/>
              <a:t> J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14613" y="4371011"/>
            <a:ext cx="206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Ampicillin resistance gene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394078" y="4421069"/>
            <a:ext cx="301886" cy="1759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420000" flipV="1">
            <a:off x="3162519" y="3144107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21180000" flipV="1">
            <a:off x="5805379" y="3116307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66950" y="6282229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16093" y="628222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17807" y="628222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12458" y="6200143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61566" y="5017342"/>
            <a:ext cx="0" cy="1064809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15505" y="5329543"/>
            <a:ext cx="88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235840" y="806760"/>
              <a:ext cx="3062160" cy="132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3240" y="793080"/>
                <a:ext cx="3091320" cy="13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38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606" y="917013"/>
            <a:ext cx="844877" cy="8448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420000" flipV="1">
            <a:off x="5537159" y="1002892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21180000" flipV="1">
            <a:off x="6607508" y="989686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074341" y="2174545"/>
            <a:ext cx="0" cy="287179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5774534" y="2559456"/>
            <a:ext cx="574570" cy="129570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49117" y="2559456"/>
            <a:ext cx="574570" cy="129570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5199951" y="2559456"/>
            <a:ext cx="574570" cy="129570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74534" y="2393156"/>
            <a:ext cx="73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4" y="133204"/>
            <a:ext cx="773298" cy="773298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2147402" y="1398337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473552" y="148511"/>
            <a:ext cx="956656" cy="1140446"/>
          </a:xfrm>
          <a:custGeom>
            <a:avLst/>
            <a:gdLst>
              <a:gd name="connsiteX0" fmla="*/ 0 w 2448793"/>
              <a:gd name="connsiteY0" fmla="*/ 228198 h 1467847"/>
              <a:gd name="connsiteX1" fmla="*/ 775705 w 2448793"/>
              <a:gd name="connsiteY1" fmla="*/ 41 h 1467847"/>
              <a:gd name="connsiteX2" fmla="*/ 1635064 w 2448793"/>
              <a:gd name="connsiteY2" fmla="*/ 243408 h 1467847"/>
              <a:gd name="connsiteX3" fmla="*/ 2235855 w 2448793"/>
              <a:gd name="connsiteY3" fmla="*/ 973508 h 1467847"/>
              <a:gd name="connsiteX4" fmla="*/ 2448793 w 2448793"/>
              <a:gd name="connsiteY4" fmla="*/ 1467847 h 1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793" h="1467847">
                <a:moveTo>
                  <a:pt x="0" y="228198"/>
                </a:moveTo>
                <a:cubicBezTo>
                  <a:pt x="251597" y="112852"/>
                  <a:pt x="503194" y="-2494"/>
                  <a:pt x="775705" y="41"/>
                </a:cubicBezTo>
                <a:cubicBezTo>
                  <a:pt x="1048216" y="2576"/>
                  <a:pt x="1391706" y="81164"/>
                  <a:pt x="1635064" y="243408"/>
                </a:cubicBezTo>
                <a:cubicBezTo>
                  <a:pt x="1878422" y="405652"/>
                  <a:pt x="2100234" y="769435"/>
                  <a:pt x="2235855" y="973508"/>
                </a:cubicBezTo>
                <a:cubicBezTo>
                  <a:pt x="2371477" y="1177581"/>
                  <a:pt x="2448793" y="1467847"/>
                  <a:pt x="2448793" y="1467847"/>
                </a:cubicBezTo>
              </a:path>
            </a:pathLst>
          </a:cu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figure_07_05_02.jpg"/>
          <p:cNvPicPr>
            <a:picLocks noChangeAspect="1"/>
          </p:cNvPicPr>
          <p:nvPr/>
        </p:nvPicPr>
        <p:blipFill rotWithShape="1">
          <a:blip r:embed="rId4"/>
          <a:srcRect l="41974" t="23911" r="42290" b="61630"/>
          <a:stretch/>
        </p:blipFill>
        <p:spPr>
          <a:xfrm>
            <a:off x="2460328" y="2277092"/>
            <a:ext cx="755609" cy="70566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841199" y="1883245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9997" y="941943"/>
            <a:ext cx="20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pRecombineering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841199" y="3009554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187051" y="3429790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14" y="3455642"/>
            <a:ext cx="275686" cy="27568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045955" y="232374"/>
            <a:ext cx="179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Transformation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734567" y="1805213"/>
            <a:ext cx="212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Drug selection (</a:t>
            </a:r>
            <a:r>
              <a:rPr lang="en-US" dirty="0" err="1" smtClean="0"/>
              <a:t>kan</a:t>
            </a:r>
            <a:r>
              <a:rPr lang="en-US" dirty="0" smtClean="0"/>
              <a:t>)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567103" y="527257"/>
            <a:ext cx="73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kan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734567" y="3855196"/>
            <a:ext cx="212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Drug selection (</a:t>
            </a:r>
            <a:r>
              <a:rPr lang="en-US" dirty="0" err="1" smtClean="0"/>
              <a:t>hyg</a:t>
            </a:r>
            <a:r>
              <a:rPr lang="en-US" dirty="0" smtClean="0"/>
              <a:t>)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6010841" y="2065469"/>
            <a:ext cx="65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PCR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129205" y="2884217"/>
            <a:ext cx="179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Transformation</a:t>
            </a:r>
            <a:endParaRPr lang="en-US" i="1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841199" y="3912258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163579" y="5515153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42" y="5541005"/>
            <a:ext cx="275686" cy="275686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2694213" y="5569664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0640000">
            <a:off x="2845245" y="5609774"/>
            <a:ext cx="125024" cy="45719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figure_07_05_02.jpg"/>
          <p:cNvPicPr>
            <a:picLocks noChangeAspect="1"/>
          </p:cNvPicPr>
          <p:nvPr/>
        </p:nvPicPr>
        <p:blipFill rotWithShape="1">
          <a:blip r:embed="rId4"/>
          <a:srcRect l="41974" t="23911" r="42290" b="61630"/>
          <a:stretch/>
        </p:blipFill>
        <p:spPr>
          <a:xfrm>
            <a:off x="2463394" y="4335825"/>
            <a:ext cx="755609" cy="705669"/>
          </a:xfrm>
          <a:prstGeom prst="rect">
            <a:avLst/>
          </a:prstGeom>
        </p:spPr>
      </p:pic>
      <p:sp>
        <p:nvSpPr>
          <p:cNvPr id="50" name="Freeform 49"/>
          <p:cNvSpPr/>
          <p:nvPr/>
        </p:nvSpPr>
        <p:spPr>
          <a:xfrm flipH="1">
            <a:off x="3587641" y="2279912"/>
            <a:ext cx="1612309" cy="1072694"/>
          </a:xfrm>
          <a:custGeom>
            <a:avLst/>
            <a:gdLst>
              <a:gd name="connsiteX0" fmla="*/ 0 w 2448793"/>
              <a:gd name="connsiteY0" fmla="*/ 228198 h 1467847"/>
              <a:gd name="connsiteX1" fmla="*/ 775705 w 2448793"/>
              <a:gd name="connsiteY1" fmla="*/ 41 h 1467847"/>
              <a:gd name="connsiteX2" fmla="*/ 1635064 w 2448793"/>
              <a:gd name="connsiteY2" fmla="*/ 243408 h 1467847"/>
              <a:gd name="connsiteX3" fmla="*/ 2235855 w 2448793"/>
              <a:gd name="connsiteY3" fmla="*/ 973508 h 1467847"/>
              <a:gd name="connsiteX4" fmla="*/ 2448793 w 2448793"/>
              <a:gd name="connsiteY4" fmla="*/ 1467847 h 1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793" h="1467847">
                <a:moveTo>
                  <a:pt x="0" y="228198"/>
                </a:moveTo>
                <a:cubicBezTo>
                  <a:pt x="251597" y="112852"/>
                  <a:pt x="503194" y="-2494"/>
                  <a:pt x="775705" y="41"/>
                </a:cubicBezTo>
                <a:cubicBezTo>
                  <a:pt x="1048216" y="2576"/>
                  <a:pt x="1391706" y="81164"/>
                  <a:pt x="1635064" y="243408"/>
                </a:cubicBezTo>
                <a:cubicBezTo>
                  <a:pt x="1878422" y="405652"/>
                  <a:pt x="2100234" y="769435"/>
                  <a:pt x="2235855" y="973508"/>
                </a:cubicBezTo>
                <a:cubicBezTo>
                  <a:pt x="2371477" y="1177581"/>
                  <a:pt x="2448793" y="1467847"/>
                  <a:pt x="2448793" y="1467847"/>
                </a:cubicBezTo>
              </a:path>
            </a:pathLst>
          </a:cu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756312" y="3511467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636993" y="1450535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841199" y="5093643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695297" y="5676196"/>
            <a:ext cx="1398169" cy="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37436" y="4964298"/>
            <a:ext cx="182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Grow in the absence of drug</a:t>
            </a:r>
            <a:endParaRPr lang="en-US" i="1" dirty="0"/>
          </a:p>
        </p:txBody>
      </p:sp>
      <p:sp>
        <p:nvSpPr>
          <p:cNvPr id="58" name="Rounded Rectangle 57"/>
          <p:cNvSpPr/>
          <p:nvPr/>
        </p:nvSpPr>
        <p:spPr>
          <a:xfrm>
            <a:off x="5250835" y="5515153"/>
            <a:ext cx="1376496" cy="3620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5781469" y="5569664"/>
            <a:ext cx="703413" cy="257469"/>
          </a:xfrm>
          <a:custGeom>
            <a:avLst/>
            <a:gdLst>
              <a:gd name="connsiteX0" fmla="*/ 263670 w 703413"/>
              <a:gd name="connsiteY0" fmla="*/ 45814 h 257469"/>
              <a:gd name="connsiteX1" fmla="*/ 354392 w 703413"/>
              <a:gd name="connsiteY1" fmla="*/ 459 h 257469"/>
              <a:gd name="connsiteX2" fmla="*/ 505595 w 703413"/>
              <a:gd name="connsiteY2" fmla="*/ 76050 h 257469"/>
              <a:gd name="connsiteX3" fmla="*/ 626557 w 703413"/>
              <a:gd name="connsiteY3" fmla="*/ 30696 h 257469"/>
              <a:gd name="connsiteX4" fmla="*/ 702158 w 703413"/>
              <a:gd name="connsiteY4" fmla="*/ 181878 h 257469"/>
              <a:gd name="connsiteX5" fmla="*/ 566076 w 703413"/>
              <a:gd name="connsiteY5" fmla="*/ 151641 h 257469"/>
              <a:gd name="connsiteX6" fmla="*/ 505595 w 703413"/>
              <a:gd name="connsiteY6" fmla="*/ 242351 h 257469"/>
              <a:gd name="connsiteX7" fmla="*/ 384632 w 703413"/>
              <a:gd name="connsiteY7" fmla="*/ 151641 h 257469"/>
              <a:gd name="connsiteX8" fmla="*/ 278790 w 703413"/>
              <a:gd name="connsiteY8" fmla="*/ 257469 h 257469"/>
              <a:gd name="connsiteX9" fmla="*/ 172948 w 703413"/>
              <a:gd name="connsiteY9" fmla="*/ 151641 h 257469"/>
              <a:gd name="connsiteX10" fmla="*/ 36865 w 703413"/>
              <a:gd name="connsiteY10" fmla="*/ 212114 h 257469"/>
              <a:gd name="connsiteX11" fmla="*/ 6625 w 703413"/>
              <a:gd name="connsiteY11" fmla="*/ 30696 h 257469"/>
              <a:gd name="connsiteX12" fmla="*/ 142707 w 703413"/>
              <a:gd name="connsiteY12" fmla="*/ 76050 h 257469"/>
              <a:gd name="connsiteX13" fmla="*/ 263670 w 703413"/>
              <a:gd name="connsiteY13" fmla="*/ 45814 h 2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3413" h="257469">
                <a:moveTo>
                  <a:pt x="263670" y="45814"/>
                </a:moveTo>
                <a:cubicBezTo>
                  <a:pt x="298951" y="33216"/>
                  <a:pt x="314071" y="-4580"/>
                  <a:pt x="354392" y="459"/>
                </a:cubicBezTo>
                <a:cubicBezTo>
                  <a:pt x="394713" y="5498"/>
                  <a:pt x="460234" y="71011"/>
                  <a:pt x="505595" y="76050"/>
                </a:cubicBezTo>
                <a:cubicBezTo>
                  <a:pt x="550956" y="81089"/>
                  <a:pt x="593797" y="13058"/>
                  <a:pt x="626557" y="30696"/>
                </a:cubicBezTo>
                <a:cubicBezTo>
                  <a:pt x="659318" y="48334"/>
                  <a:pt x="712238" y="161720"/>
                  <a:pt x="702158" y="181878"/>
                </a:cubicBezTo>
                <a:cubicBezTo>
                  <a:pt x="692078" y="202036"/>
                  <a:pt x="598837" y="141562"/>
                  <a:pt x="566076" y="151641"/>
                </a:cubicBezTo>
                <a:cubicBezTo>
                  <a:pt x="533316" y="161720"/>
                  <a:pt x="535836" y="242351"/>
                  <a:pt x="505595" y="242351"/>
                </a:cubicBezTo>
                <a:cubicBezTo>
                  <a:pt x="475354" y="242351"/>
                  <a:pt x="422433" y="149121"/>
                  <a:pt x="384632" y="151641"/>
                </a:cubicBezTo>
                <a:cubicBezTo>
                  <a:pt x="346831" y="154161"/>
                  <a:pt x="314071" y="257469"/>
                  <a:pt x="278790" y="257469"/>
                </a:cubicBezTo>
                <a:cubicBezTo>
                  <a:pt x="243509" y="257469"/>
                  <a:pt x="213269" y="159200"/>
                  <a:pt x="172948" y="151641"/>
                </a:cubicBezTo>
                <a:cubicBezTo>
                  <a:pt x="132627" y="144082"/>
                  <a:pt x="64586" y="232272"/>
                  <a:pt x="36865" y="212114"/>
                </a:cubicBezTo>
                <a:cubicBezTo>
                  <a:pt x="9144" y="191956"/>
                  <a:pt x="-11015" y="53373"/>
                  <a:pt x="6625" y="30696"/>
                </a:cubicBezTo>
                <a:cubicBezTo>
                  <a:pt x="24265" y="8019"/>
                  <a:pt x="99866" y="76050"/>
                  <a:pt x="142707" y="76050"/>
                </a:cubicBezTo>
                <a:cubicBezTo>
                  <a:pt x="185548" y="76050"/>
                  <a:pt x="228389" y="58412"/>
                  <a:pt x="263670" y="45814"/>
                </a:cubicBezTo>
                <a:close/>
              </a:path>
            </a:pathLst>
          </a:custGeom>
          <a:noFill/>
          <a:ln w="38100">
            <a:solidFill>
              <a:srgbClr val="14CA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20640000">
            <a:off x="5932501" y="5609774"/>
            <a:ext cx="125024" cy="45719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810920" y="5671839"/>
            <a:ext cx="1398169" cy="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509111" y="4964298"/>
            <a:ext cx="205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the phenotype of the strain!</a:t>
            </a:r>
            <a:endParaRPr lang="en-US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3957209" y="158635"/>
            <a:ext cx="5267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Putting it all together</a:t>
            </a:r>
            <a:endParaRPr lang="en-US" sz="3200" dirty="0"/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14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464284" y="1681181"/>
            <a:ext cx="128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pKnockout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23" y="340089"/>
            <a:ext cx="844877" cy="8448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420000" flipV="1">
            <a:off x="3718176" y="425968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21180000" flipV="1">
            <a:off x="4788525" y="412762"/>
            <a:ext cx="0" cy="270217"/>
          </a:xfrm>
          <a:prstGeom prst="straightConnector1">
            <a:avLst/>
          </a:prstGeom>
          <a:ln w="38100">
            <a:solidFill>
              <a:srgbClr val="14CA25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55358" y="1343083"/>
            <a:ext cx="0" cy="438367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3955551" y="1958557"/>
            <a:ext cx="574570" cy="129570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4530134" y="1958557"/>
            <a:ext cx="574570" cy="129570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3380968" y="1958557"/>
            <a:ext cx="574570" cy="129570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-394300" y="3695161"/>
            <a:ext cx="212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Drug selection</a:t>
            </a:r>
            <a:endParaRPr lang="en-US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4179758" y="1309681"/>
            <a:ext cx="65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PCR</a:t>
            </a:r>
            <a:endParaRPr lang="en-US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2043853" y="2161589"/>
            <a:ext cx="179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Transformation</a:t>
            </a:r>
            <a:endParaRPr lang="en-US" i="1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712332" y="3752223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figure_07_05_02.jpg"/>
          <p:cNvPicPr>
            <a:picLocks noChangeAspect="1"/>
          </p:cNvPicPr>
          <p:nvPr/>
        </p:nvPicPr>
        <p:blipFill rotWithShape="1">
          <a:blip r:embed="rId3"/>
          <a:srcRect l="41974" t="23911" r="42290" b="61630"/>
          <a:stretch/>
        </p:blipFill>
        <p:spPr>
          <a:xfrm>
            <a:off x="1334527" y="4175790"/>
            <a:ext cx="755609" cy="705669"/>
          </a:xfrm>
          <a:prstGeom prst="rect">
            <a:avLst/>
          </a:prstGeom>
        </p:spPr>
      </p:pic>
      <p:sp>
        <p:nvSpPr>
          <p:cNvPr id="50" name="Freeform 49"/>
          <p:cNvSpPr/>
          <p:nvPr/>
        </p:nvSpPr>
        <p:spPr>
          <a:xfrm flipH="1">
            <a:off x="1768658" y="1679013"/>
            <a:ext cx="1612309" cy="1072694"/>
          </a:xfrm>
          <a:custGeom>
            <a:avLst/>
            <a:gdLst>
              <a:gd name="connsiteX0" fmla="*/ 0 w 2448793"/>
              <a:gd name="connsiteY0" fmla="*/ 228198 h 1467847"/>
              <a:gd name="connsiteX1" fmla="*/ 775705 w 2448793"/>
              <a:gd name="connsiteY1" fmla="*/ 41 h 1467847"/>
              <a:gd name="connsiteX2" fmla="*/ 1635064 w 2448793"/>
              <a:gd name="connsiteY2" fmla="*/ 243408 h 1467847"/>
              <a:gd name="connsiteX3" fmla="*/ 2235855 w 2448793"/>
              <a:gd name="connsiteY3" fmla="*/ 973508 h 1467847"/>
              <a:gd name="connsiteX4" fmla="*/ 2448793 w 2448793"/>
              <a:gd name="connsiteY4" fmla="*/ 1467847 h 1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793" h="1467847">
                <a:moveTo>
                  <a:pt x="0" y="228198"/>
                </a:moveTo>
                <a:cubicBezTo>
                  <a:pt x="251597" y="112852"/>
                  <a:pt x="503194" y="-2494"/>
                  <a:pt x="775705" y="41"/>
                </a:cubicBezTo>
                <a:cubicBezTo>
                  <a:pt x="1048216" y="2576"/>
                  <a:pt x="1391706" y="81164"/>
                  <a:pt x="1635064" y="243408"/>
                </a:cubicBezTo>
                <a:cubicBezTo>
                  <a:pt x="1878422" y="405652"/>
                  <a:pt x="2100234" y="769435"/>
                  <a:pt x="2235855" y="973508"/>
                </a:cubicBezTo>
                <a:cubicBezTo>
                  <a:pt x="2371477" y="1177581"/>
                  <a:pt x="2448793" y="1467847"/>
                  <a:pt x="2448793" y="1467847"/>
                </a:cubicBezTo>
              </a:path>
            </a:pathLst>
          </a:cu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12332" y="4933608"/>
            <a:ext cx="0" cy="36689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426984" y="5897780"/>
            <a:ext cx="1398169" cy="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125175" y="5190239"/>
            <a:ext cx="205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 the phenotype of the strain!</a:t>
            </a:r>
            <a:endParaRPr lang="en-US" i="1" dirty="0"/>
          </a:p>
        </p:txBody>
      </p:sp>
      <p:sp>
        <p:nvSpPr>
          <p:cNvPr id="2" name="Oval 1"/>
          <p:cNvSpPr/>
          <p:nvPr/>
        </p:nvSpPr>
        <p:spPr>
          <a:xfrm>
            <a:off x="1284133" y="2860660"/>
            <a:ext cx="854704" cy="7804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782316" y="2765648"/>
            <a:ext cx="39156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435074" y="3150805"/>
            <a:ext cx="624405" cy="127050"/>
          </a:xfrm>
          <a:custGeom>
            <a:avLst/>
            <a:gdLst>
              <a:gd name="connsiteX0" fmla="*/ 0 w 857250"/>
              <a:gd name="connsiteY0" fmla="*/ 127050 h 127050"/>
              <a:gd name="connsiteX1" fmla="*/ 127000 w 857250"/>
              <a:gd name="connsiteY1" fmla="*/ 50 h 127050"/>
              <a:gd name="connsiteX2" fmla="*/ 285750 w 857250"/>
              <a:gd name="connsiteY2" fmla="*/ 111175 h 127050"/>
              <a:gd name="connsiteX3" fmla="*/ 412750 w 857250"/>
              <a:gd name="connsiteY3" fmla="*/ 63550 h 127050"/>
              <a:gd name="connsiteX4" fmla="*/ 571500 w 857250"/>
              <a:gd name="connsiteY4" fmla="*/ 111175 h 127050"/>
              <a:gd name="connsiteX5" fmla="*/ 714375 w 857250"/>
              <a:gd name="connsiteY5" fmla="*/ 15925 h 127050"/>
              <a:gd name="connsiteX6" fmla="*/ 857250 w 857250"/>
              <a:gd name="connsiteY6" fmla="*/ 95300 h 127050"/>
              <a:gd name="connsiteX7" fmla="*/ 857250 w 857250"/>
              <a:gd name="connsiteY7" fmla="*/ 95300 h 1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0" h="127050">
                <a:moveTo>
                  <a:pt x="0" y="127050"/>
                </a:moveTo>
                <a:cubicBezTo>
                  <a:pt x="39687" y="64873"/>
                  <a:pt x="79375" y="2696"/>
                  <a:pt x="127000" y="50"/>
                </a:cubicBezTo>
                <a:cubicBezTo>
                  <a:pt x="174625" y="-2596"/>
                  <a:pt x="238125" y="100592"/>
                  <a:pt x="285750" y="111175"/>
                </a:cubicBezTo>
                <a:cubicBezTo>
                  <a:pt x="333375" y="121758"/>
                  <a:pt x="365125" y="63550"/>
                  <a:pt x="412750" y="63550"/>
                </a:cubicBezTo>
                <a:cubicBezTo>
                  <a:pt x="460375" y="63550"/>
                  <a:pt x="521229" y="119112"/>
                  <a:pt x="571500" y="111175"/>
                </a:cubicBezTo>
                <a:cubicBezTo>
                  <a:pt x="621771" y="103238"/>
                  <a:pt x="666750" y="18571"/>
                  <a:pt x="714375" y="15925"/>
                </a:cubicBezTo>
                <a:cubicBezTo>
                  <a:pt x="762000" y="13279"/>
                  <a:pt x="857250" y="95300"/>
                  <a:pt x="857250" y="95300"/>
                </a:cubicBezTo>
                <a:lnTo>
                  <a:pt x="857250" y="95300"/>
                </a:lnTo>
              </a:path>
            </a:pathLst>
          </a:custGeom>
          <a:ln w="38100">
            <a:solidFill>
              <a:srgbClr val="14CA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235432" y="5409629"/>
            <a:ext cx="854704" cy="7804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3615" y="5314617"/>
            <a:ext cx="39156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1386373" y="5699774"/>
            <a:ext cx="624405" cy="127050"/>
          </a:xfrm>
          <a:custGeom>
            <a:avLst/>
            <a:gdLst>
              <a:gd name="connsiteX0" fmla="*/ 0 w 857250"/>
              <a:gd name="connsiteY0" fmla="*/ 127050 h 127050"/>
              <a:gd name="connsiteX1" fmla="*/ 127000 w 857250"/>
              <a:gd name="connsiteY1" fmla="*/ 50 h 127050"/>
              <a:gd name="connsiteX2" fmla="*/ 285750 w 857250"/>
              <a:gd name="connsiteY2" fmla="*/ 111175 h 127050"/>
              <a:gd name="connsiteX3" fmla="*/ 412750 w 857250"/>
              <a:gd name="connsiteY3" fmla="*/ 63550 h 127050"/>
              <a:gd name="connsiteX4" fmla="*/ 571500 w 857250"/>
              <a:gd name="connsiteY4" fmla="*/ 111175 h 127050"/>
              <a:gd name="connsiteX5" fmla="*/ 714375 w 857250"/>
              <a:gd name="connsiteY5" fmla="*/ 15925 h 127050"/>
              <a:gd name="connsiteX6" fmla="*/ 857250 w 857250"/>
              <a:gd name="connsiteY6" fmla="*/ 95300 h 127050"/>
              <a:gd name="connsiteX7" fmla="*/ 857250 w 857250"/>
              <a:gd name="connsiteY7" fmla="*/ 95300 h 1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0" h="127050">
                <a:moveTo>
                  <a:pt x="0" y="127050"/>
                </a:moveTo>
                <a:cubicBezTo>
                  <a:pt x="39687" y="64873"/>
                  <a:pt x="79375" y="2696"/>
                  <a:pt x="127000" y="50"/>
                </a:cubicBezTo>
                <a:cubicBezTo>
                  <a:pt x="174625" y="-2596"/>
                  <a:pt x="238125" y="100592"/>
                  <a:pt x="285750" y="111175"/>
                </a:cubicBezTo>
                <a:cubicBezTo>
                  <a:pt x="333375" y="121758"/>
                  <a:pt x="365125" y="63550"/>
                  <a:pt x="412750" y="63550"/>
                </a:cubicBezTo>
                <a:cubicBezTo>
                  <a:pt x="460375" y="63550"/>
                  <a:pt x="521229" y="119112"/>
                  <a:pt x="571500" y="111175"/>
                </a:cubicBezTo>
                <a:cubicBezTo>
                  <a:pt x="621771" y="103238"/>
                  <a:pt x="666750" y="18571"/>
                  <a:pt x="714375" y="15925"/>
                </a:cubicBezTo>
                <a:cubicBezTo>
                  <a:pt x="762000" y="13279"/>
                  <a:pt x="857250" y="95300"/>
                  <a:pt x="857250" y="95300"/>
                </a:cubicBezTo>
                <a:lnTo>
                  <a:pt x="857250" y="95300"/>
                </a:lnTo>
              </a:path>
            </a:pathLst>
          </a:custGeom>
          <a:ln w="38100">
            <a:solidFill>
              <a:srgbClr val="14CA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19140000">
            <a:off x="1779959" y="5752615"/>
            <a:ext cx="125024" cy="45719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4210" y="2876535"/>
            <a:ext cx="5267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Homologous recombination is naturally very efficient in budding yeast (</a:t>
            </a:r>
            <a:r>
              <a:rPr lang="en-US" sz="2800" i="1" dirty="0" smtClean="0"/>
              <a:t>Saccharomyces </a:t>
            </a:r>
            <a:r>
              <a:rPr lang="en-US" sz="2800" i="1" dirty="0" err="1" smtClean="0"/>
              <a:t>cerevisiae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2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Homologous recombination-based methods are very inefficient in mammals </a:t>
            </a:r>
            <a:r>
              <a:rPr lang="en-US" dirty="0" smtClean="0">
                <a:latin typeface="+mn-lt"/>
              </a:rPr>
              <a:t>and</a:t>
            </a:r>
            <a:r>
              <a:rPr lang="en-US" dirty="0" smtClean="0"/>
              <a:t> many other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2925" y="2587625"/>
            <a:ext cx="81438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Other challenges of working with mammalian cells include:</a:t>
            </a:r>
          </a:p>
          <a:p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Limited starting material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Slow growth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Diploidy</a:t>
            </a:r>
            <a:endParaRPr lang="en-US" sz="2800" dirty="0" smtClean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29480" y="3296520"/>
              <a:ext cx="5473440" cy="236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520" y="3280320"/>
                <a:ext cx="5502960" cy="23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4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3" b="37673"/>
          <a:stretch/>
        </p:blipFill>
        <p:spPr bwMode="auto">
          <a:xfrm>
            <a:off x="80385" y="1135823"/>
            <a:ext cx="8884422" cy="463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0385" y="6602527"/>
            <a:ext cx="5305166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 smtClean="0">
                <a:latin typeface="Arial" charset="0"/>
              </a:rPr>
              <a:t>Doudna</a:t>
            </a:r>
            <a:r>
              <a:rPr lang="en-GB" sz="1100" b="1" dirty="0" smtClean="0">
                <a:latin typeface="Arial" charset="0"/>
              </a:rPr>
              <a:t> and </a:t>
            </a:r>
            <a:r>
              <a:rPr lang="en-GB" sz="1100" b="1" dirty="0" err="1" smtClean="0">
                <a:latin typeface="Arial" charset="0"/>
              </a:rPr>
              <a:t>Charpentier</a:t>
            </a:r>
            <a:r>
              <a:rPr lang="en-GB" sz="1100" b="1" dirty="0" smtClean="0">
                <a:latin typeface="Arial" charset="0"/>
              </a:rPr>
              <a:t>. </a:t>
            </a:r>
            <a:r>
              <a:rPr lang="en-GB" sz="1100" b="1" dirty="0">
                <a:latin typeface="Arial" charset="0"/>
              </a:rPr>
              <a:t>Science 2014;346:1258096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EACE-CC1D-0147-AC52-938DC36C4335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79677" y="-46226"/>
            <a:ext cx="688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CRISPR-mediated immunity to phage infection in </a:t>
            </a:r>
            <a:r>
              <a:rPr lang="en-US" sz="3200" i="1" dirty="0" smtClean="0"/>
              <a:t>Streptococcus </a:t>
            </a:r>
            <a:r>
              <a:rPr lang="en-US" sz="3200" i="1" dirty="0" err="1" smtClean="0"/>
              <a:t>pyogenes</a:t>
            </a:r>
            <a:endParaRPr lang="en-US" sz="32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19960" y="13320"/>
              <a:ext cx="7058520" cy="445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400" y="-3240"/>
                <a:ext cx="7091640" cy="44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348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" y="640919"/>
            <a:ext cx="8276608" cy="596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0385" y="6602527"/>
            <a:ext cx="5305166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 smtClean="0">
                <a:latin typeface="Arial" charset="0"/>
              </a:rPr>
              <a:t>Doudna</a:t>
            </a:r>
            <a:r>
              <a:rPr lang="en-GB" sz="1100" b="1" dirty="0" smtClean="0">
                <a:latin typeface="Arial" charset="0"/>
              </a:rPr>
              <a:t> and </a:t>
            </a:r>
            <a:r>
              <a:rPr lang="en-GB" sz="1100" b="1" dirty="0" err="1" smtClean="0">
                <a:latin typeface="Arial" charset="0"/>
              </a:rPr>
              <a:t>Charpentier</a:t>
            </a:r>
            <a:r>
              <a:rPr lang="en-GB" sz="1100" b="1" dirty="0" smtClean="0">
                <a:latin typeface="Arial" charset="0"/>
              </a:rPr>
              <a:t>. </a:t>
            </a:r>
            <a:r>
              <a:rPr lang="en-GB" sz="1100" b="1" dirty="0">
                <a:latin typeface="Arial" charset="0"/>
              </a:rPr>
              <a:t>Science 2014;346:1258096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EACE-CC1D-0147-AC52-938DC36C4335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79677" y="-46226"/>
            <a:ext cx="688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CRISPR-mediated immunity to phage infection in </a:t>
            </a:r>
            <a:r>
              <a:rPr lang="en-US" sz="3200" i="1" dirty="0" smtClean="0"/>
              <a:t>Streptococcus </a:t>
            </a:r>
            <a:r>
              <a:rPr lang="en-US" sz="3200" i="1" dirty="0" err="1" smtClean="0"/>
              <a:t>pyogenes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527021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9144000" cy="353394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0385" y="6602527"/>
            <a:ext cx="5305166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 smtClean="0">
                <a:latin typeface="Arial" charset="0"/>
              </a:rPr>
              <a:t>Doudna</a:t>
            </a:r>
            <a:r>
              <a:rPr lang="en-GB" sz="1100" b="1" dirty="0" smtClean="0">
                <a:latin typeface="Arial" charset="0"/>
              </a:rPr>
              <a:t> and </a:t>
            </a:r>
            <a:r>
              <a:rPr lang="en-GB" sz="1100" b="1" dirty="0" err="1" smtClean="0">
                <a:latin typeface="Arial" charset="0"/>
              </a:rPr>
              <a:t>Charpentier</a:t>
            </a:r>
            <a:r>
              <a:rPr lang="en-GB" sz="1100" b="1" dirty="0" smtClean="0">
                <a:latin typeface="Arial" charset="0"/>
              </a:rPr>
              <a:t>. </a:t>
            </a:r>
            <a:r>
              <a:rPr lang="en-GB" sz="1100" b="1" dirty="0">
                <a:latin typeface="Arial" charset="0"/>
              </a:rPr>
              <a:t>Science 2014;346:1258096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057" y="170228"/>
            <a:ext cx="83404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/>
              <a:t>Linking 2 RNAs together to make a single </a:t>
            </a:r>
            <a:r>
              <a:rPr lang="en-US" sz="3200" b="1" dirty="0" err="1" smtClean="0"/>
              <a:t>sgRNA</a:t>
            </a:r>
            <a:r>
              <a:rPr lang="en-US" sz="3200" b="1" dirty="0" smtClean="0"/>
              <a:t>  </a:t>
            </a:r>
            <a:endParaRPr lang="en-US" sz="32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432757" y="1120522"/>
            <a:ext cx="218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Natural system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90363" y="1120522"/>
            <a:ext cx="281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Engineered system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7160760" y="4623840"/>
              <a:ext cx="1072800" cy="1255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5640" y="4609800"/>
                <a:ext cx="109800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059520" y="104040"/>
              <a:ext cx="2763720" cy="1085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91800"/>
                <a:ext cx="2791440" cy="11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2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345" b="68281"/>
          <a:stretch/>
        </p:blipFill>
        <p:spPr>
          <a:xfrm>
            <a:off x="-855818" y="5293455"/>
            <a:ext cx="9144000" cy="76908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0385" y="6602527"/>
            <a:ext cx="5305166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 smtClean="0">
                <a:latin typeface="Arial" charset="0"/>
              </a:rPr>
              <a:t>Doudna</a:t>
            </a:r>
            <a:r>
              <a:rPr lang="en-GB" sz="1100" b="1" dirty="0" smtClean="0">
                <a:latin typeface="Arial" charset="0"/>
              </a:rPr>
              <a:t> and </a:t>
            </a:r>
            <a:r>
              <a:rPr lang="en-GB" sz="1100" b="1" dirty="0" err="1" smtClean="0">
                <a:latin typeface="Arial" charset="0"/>
              </a:rPr>
              <a:t>Charpentier</a:t>
            </a:r>
            <a:r>
              <a:rPr lang="en-GB" sz="1100" b="1" dirty="0" smtClean="0">
                <a:latin typeface="Arial" charset="0"/>
              </a:rPr>
              <a:t>. </a:t>
            </a:r>
            <a:r>
              <a:rPr lang="en-GB" sz="1100" b="1" dirty="0">
                <a:latin typeface="Arial" charset="0"/>
              </a:rPr>
              <a:t>Science 2014;346:1258096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057" y="170228"/>
            <a:ext cx="8528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sgRNA-Cas9</a:t>
            </a:r>
            <a:r>
              <a:rPr lang="en-US" sz="3200" dirty="0"/>
              <a:t> </a:t>
            </a:r>
            <a:r>
              <a:rPr lang="en-US" sz="3200" dirty="0" smtClean="0"/>
              <a:t>together cause a double-strand break at a location specified by the </a:t>
            </a:r>
            <a:r>
              <a:rPr lang="en-US" sz="3200" dirty="0" err="1" smtClean="0"/>
              <a:t>sgRNA</a:t>
            </a:r>
            <a:r>
              <a:rPr lang="en-US" sz="3200" dirty="0" smtClean="0"/>
              <a:t> sequence and presence of a PAM</a:t>
            </a:r>
            <a:endParaRPr lang="en-US" sz="3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32" y="1723696"/>
            <a:ext cx="3508970" cy="31340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142824" y="4857750"/>
            <a:ext cx="0" cy="47625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85551" y="2016125"/>
            <a:ext cx="2902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type of enzyme is Cas9?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3094" y="5342315"/>
            <a:ext cx="78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DNA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823720" y="3233880"/>
              <a:ext cx="1733400" cy="551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8960" y="3218040"/>
                <a:ext cx="176112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1485170"/>
            <a:ext cx="9144000" cy="442668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0385" y="6602527"/>
            <a:ext cx="5305166" cy="30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 smtClean="0">
                <a:latin typeface="Arial" charset="0"/>
              </a:rPr>
              <a:t>Doudna</a:t>
            </a:r>
            <a:r>
              <a:rPr lang="en-GB" sz="1100" b="1" dirty="0" smtClean="0">
                <a:latin typeface="Arial" charset="0"/>
              </a:rPr>
              <a:t> and </a:t>
            </a:r>
            <a:r>
              <a:rPr lang="en-GB" sz="1100" b="1" dirty="0" err="1" smtClean="0">
                <a:latin typeface="Arial" charset="0"/>
              </a:rPr>
              <a:t>Charpentier</a:t>
            </a:r>
            <a:r>
              <a:rPr lang="en-GB" sz="1100" b="1" dirty="0" smtClean="0">
                <a:latin typeface="Arial" charset="0"/>
              </a:rPr>
              <a:t>. </a:t>
            </a:r>
            <a:r>
              <a:rPr lang="en-GB" sz="1100" b="1" dirty="0">
                <a:latin typeface="Arial" charset="0"/>
              </a:rPr>
              <a:t>Science 2014;346:1258096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090" y="153948"/>
            <a:ext cx="8777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Cas9-induced double-strand breaks can be repaired in two ways useful for genetic engineering</a:t>
            </a:r>
            <a:endParaRPr lang="en-US" sz="32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93400" y="5590080"/>
              <a:ext cx="3477240" cy="813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920" y="5576760"/>
                <a:ext cx="350460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04160" y="2004480"/>
              <a:ext cx="2266200" cy="2140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960" y="1989720"/>
                <a:ext cx="2298960" cy="21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FEACE-CC1D-0147-AC52-938DC36C433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9144000" cy="56277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44476"/>
            <a:ext cx="769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Graphic from: http</a:t>
            </a:r>
            <a:r>
              <a:rPr lang="en-US" sz="1400" dirty="0"/>
              <a:t>://</a:t>
            </a:r>
            <a:r>
              <a:rPr lang="en-US" sz="1400" dirty="0" err="1"/>
              <a:t>www.aati-us.com</a:t>
            </a:r>
            <a:r>
              <a:rPr lang="en-US" sz="1400" dirty="0"/>
              <a:t>/product/fragment-analyzer/CRISPR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65" y="80375"/>
            <a:ext cx="901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Another view of CRISPR-Cas9 genome editing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707404" y="932350"/>
            <a:ext cx="2765306" cy="5144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56589" y="1002240"/>
            <a:ext cx="431983" cy="2419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06976" y="2830800"/>
            <a:ext cx="431983" cy="2419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76737" y="1606320"/>
            <a:ext cx="92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Cas9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749554"/>
            <a:ext cx="20107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Non-homologous end joining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9030" y="2698134"/>
            <a:ext cx="20107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Homology-directed repair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0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70" y="975360"/>
            <a:ext cx="6081230" cy="5282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22848" y="1889760"/>
            <a:ext cx="2322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Mean: 75.9</a:t>
            </a:r>
          </a:p>
          <a:p>
            <a:r>
              <a:rPr lang="en-US" sz="2400" dirty="0" smtClean="0"/>
              <a:t>Median: 80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4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6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example of microbial genome manipulation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706" y="1927412"/>
            <a:ext cx="7445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Hypothesis:</a:t>
            </a:r>
          </a:p>
          <a:p>
            <a:r>
              <a:rPr lang="en-US" sz="2400" dirty="0" err="1" smtClean="0"/>
              <a:t>RNase</a:t>
            </a:r>
            <a:r>
              <a:rPr lang="en-US" sz="2400" dirty="0" smtClean="0"/>
              <a:t> J affects stress tolerance in </a:t>
            </a:r>
            <a:r>
              <a:rPr lang="en-US" sz="2400" i="1" dirty="0" smtClean="0"/>
              <a:t>Mycobacterium tuberculosis.</a:t>
            </a:r>
          </a:p>
          <a:p>
            <a:endParaRPr lang="en-US" sz="2400" dirty="0"/>
          </a:p>
          <a:p>
            <a:r>
              <a:rPr lang="en-US" sz="2400" b="1" dirty="0" smtClean="0"/>
              <a:t>Approach: </a:t>
            </a:r>
          </a:p>
          <a:p>
            <a:r>
              <a:rPr lang="en-US" sz="2400" dirty="0" smtClean="0"/>
              <a:t>Delete the gene encoding </a:t>
            </a:r>
            <a:r>
              <a:rPr lang="en-US" sz="2400" dirty="0" err="1" smtClean="0"/>
              <a:t>RNase</a:t>
            </a:r>
            <a:r>
              <a:rPr lang="en-US" sz="2400" dirty="0" smtClean="0"/>
              <a:t> J from </a:t>
            </a:r>
            <a:r>
              <a:rPr lang="en-US" sz="2400" i="1" dirty="0" smtClean="0"/>
              <a:t>Mycobacterium </a:t>
            </a:r>
            <a:r>
              <a:rPr lang="en-US" sz="2400" i="1" dirty="0" err="1" smtClean="0"/>
              <a:t>smegmatis</a:t>
            </a:r>
            <a:r>
              <a:rPr lang="en-US" sz="2400" dirty="0" smtClean="0"/>
              <a:t>, and test the effects on tolerance of stress.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332644" y="2044504"/>
            <a:ext cx="8505356" cy="35141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934" y="16724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Overall strategy: replace the </a:t>
            </a:r>
            <a:r>
              <a:rPr lang="en-US" dirty="0" err="1" smtClean="0"/>
              <a:t>rnase</a:t>
            </a:r>
            <a:r>
              <a:rPr lang="en-US" dirty="0" smtClean="0"/>
              <a:t> J gene with an antibiotic resistance marker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60498" y="2256159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09641" y="225615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11355" y="2256159"/>
            <a:ext cx="1149143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86826" y="2189191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PCR product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609641" y="3194707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22679" y="3194707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60498" y="3194707"/>
            <a:ext cx="1149143" cy="2721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79924" y="3074979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813705" y="3074979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1100" y="2991677"/>
            <a:ext cx="152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chromosome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30406" y="3106433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rnase</a:t>
            </a:r>
            <a:r>
              <a:rPr lang="en-US" b="1" dirty="0" smtClean="0"/>
              <a:t> J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706006" y="2174073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9105" y="252828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659105" y="252828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942276" y="252828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987637" y="2528287"/>
            <a:ext cx="362887" cy="6664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9</a:t>
            </a:fld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4803692" y="3776993"/>
            <a:ext cx="341205" cy="48840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08303" y="4616956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221341" y="4616956"/>
            <a:ext cx="2249424" cy="272128"/>
          </a:xfrm>
          <a:prstGeom prst="rect">
            <a:avLst/>
          </a:prstGeom>
          <a:solidFill>
            <a:srgbClr val="14C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878586" y="4497228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7812367" y="4497228"/>
            <a:ext cx="81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489762" y="4413926"/>
            <a:ext cx="152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M. </a:t>
            </a:r>
            <a:r>
              <a:rPr lang="en-US" i="1" dirty="0" err="1" smtClean="0"/>
              <a:t>smegmatis</a:t>
            </a:r>
            <a:r>
              <a:rPr lang="en-US" i="1" dirty="0" smtClean="0"/>
              <a:t> </a:t>
            </a:r>
            <a:r>
              <a:rPr lang="en-US" dirty="0" smtClean="0"/>
              <a:t>chromosome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472639" y="4616956"/>
            <a:ext cx="1149143" cy="272128"/>
          </a:xfrm>
          <a:prstGeom prst="rect">
            <a:avLst/>
          </a:prstGeom>
          <a:solidFill>
            <a:srgbClr val="EB8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759489" y="4545612"/>
            <a:ext cx="134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hyg</a:t>
            </a:r>
            <a:r>
              <a:rPr lang="en-US" b="1" baseline="30000" dirty="0" err="1" smtClean="0"/>
              <a:t>R</a:t>
            </a:r>
            <a:endParaRPr lang="en-US" b="1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2760" y="1284120"/>
              <a:ext cx="6237000" cy="4821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8720" y="1267560"/>
                <a:ext cx="626292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3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77f3c1f-7511-403a-bd12-1b54e2ea6a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d4e63165-8224-4bf7-a1d3-c150ac2cce5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bd568a1d-0173-49af-85a1-b3f415d96e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3a3860d2-5512-4114-bed2-e6d063a023b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c0e7c65-0682-44d0-8bf1-1457e3cb9a9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f745b66d-11c0-47b1-a3b6-555eb2f44a7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27301</TotalTime>
  <Words>607</Words>
  <Application>Microsoft Macintosh PowerPoint</Application>
  <PresentationFormat>On-screen Show (4:3)</PresentationFormat>
  <Paragraphs>147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ＭＳ Ｐゴシック</vt:lpstr>
      <vt:lpstr>msgothic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of microbial genome manipulation</vt:lpstr>
      <vt:lpstr>Overall strategy: replace the rnase J gene with an antibiotic resistance marker</vt:lpstr>
      <vt:lpstr>Homologous recombination</vt:lpstr>
      <vt:lpstr>Overall strategy: replace gene with an antibiotic resistance marker</vt:lpstr>
      <vt:lpstr>Improving the recombination efficiency of M. smegmatis with a phage recombination gene</vt:lpstr>
      <vt:lpstr>The gene replacement cassette is a PCR product made from a plasmid template</vt:lpstr>
      <vt:lpstr>PowerPoint Presentation</vt:lpstr>
      <vt:lpstr>PowerPoint Presentation</vt:lpstr>
      <vt:lpstr>Homologous recombination-based methods are very inefficient in mammals and many other organisms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218</cp:revision>
  <dcterms:created xsi:type="dcterms:W3CDTF">2016-10-14T18:06:27Z</dcterms:created>
  <dcterms:modified xsi:type="dcterms:W3CDTF">2017-11-13T16:29:42Z</dcterms:modified>
</cp:coreProperties>
</file>